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40"/>
  </p:notesMasterIdLst>
  <p:handoutMasterIdLst>
    <p:handoutMasterId r:id="rId41"/>
  </p:handoutMasterIdLst>
  <p:sldIdLst>
    <p:sldId id="256" r:id="rId4"/>
    <p:sldId id="305" r:id="rId5"/>
    <p:sldId id="262" r:id="rId6"/>
    <p:sldId id="337" r:id="rId7"/>
    <p:sldId id="338" r:id="rId8"/>
    <p:sldId id="340" r:id="rId9"/>
    <p:sldId id="341" r:id="rId10"/>
    <p:sldId id="342" r:id="rId11"/>
    <p:sldId id="343" r:id="rId12"/>
    <p:sldId id="344" r:id="rId13"/>
    <p:sldId id="345" r:id="rId14"/>
    <p:sldId id="290" r:id="rId15"/>
    <p:sldId id="346" r:id="rId16"/>
    <p:sldId id="348" r:id="rId17"/>
    <p:sldId id="347" r:id="rId18"/>
    <p:sldId id="349" r:id="rId19"/>
    <p:sldId id="350" r:id="rId20"/>
    <p:sldId id="351" r:id="rId21"/>
    <p:sldId id="399" r:id="rId22"/>
    <p:sldId id="400" r:id="rId23"/>
    <p:sldId id="354" r:id="rId24"/>
    <p:sldId id="355" r:id="rId25"/>
    <p:sldId id="356" r:id="rId26"/>
    <p:sldId id="357" r:id="rId27"/>
    <p:sldId id="358" r:id="rId28"/>
    <p:sldId id="359" r:id="rId29"/>
    <p:sldId id="360" r:id="rId30"/>
    <p:sldId id="361" r:id="rId31"/>
    <p:sldId id="362" r:id="rId32"/>
    <p:sldId id="310" r:id="rId33"/>
    <p:sldId id="311" r:id="rId34"/>
    <p:sldId id="312" r:id="rId35"/>
    <p:sldId id="313" r:id="rId36"/>
    <p:sldId id="314" r:id="rId37"/>
    <p:sldId id="315" r:id="rId38"/>
    <p:sldId id="363" r:id="rId39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56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62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780" y="102"/>
      </p:cViewPr>
      <p:guideLst>
        <p:guide orient="horz" pos="2256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5040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F4B720C8-0F1F-4769-A95D-E70485508E6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1CA3493-3CF0-479D-887E-326CB01F4278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4AB01-33F2-4890-81BC-94568158DB71}" type="datetimeFigureOut">
              <a:rPr lang="en-US" smtClean="0"/>
              <a:t>9/12/2022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A5946B1-632D-4B59-8997-E7256A57DBC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0C78952-9C23-4261-888C-BF86D1BD583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2911A-3904-4D85-962F-6F98C8B8092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2192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B2E629C-175B-47B5-9C35-8CC2B515FB9B}" type="datetimeFigureOut">
              <a:rPr lang="es-MX" smtClean="0"/>
              <a:t>12/09/2022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E71178-F7CA-4997-9477-7F7120211176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692960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new-item -path . -name </a:t>
            </a:r>
            <a:r>
              <a:rPr lang="en-US" dirty="0" err="1"/>
              <a:t>clase</a:t>
            </a:r>
            <a:r>
              <a:rPr lang="en-US" dirty="0"/>
              <a:t>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r>
              <a:rPr lang="en-US" dirty="0"/>
              <a:t>new-item -path . -name folder3 -</a:t>
            </a:r>
            <a:r>
              <a:rPr lang="en-US" dirty="0" err="1"/>
              <a:t>itemtype</a:t>
            </a:r>
            <a:r>
              <a:rPr lang="en-US" dirty="0"/>
              <a:t> "directory“</a:t>
            </a:r>
          </a:p>
          <a:p>
            <a:endParaRPr lang="en-US" dirty="0"/>
          </a:p>
          <a:p>
            <a:r>
              <a:rPr lang="en-US" dirty="0"/>
              <a:t>new-item -path . -name ejemp1.txt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r>
              <a:rPr lang="en-US" dirty="0"/>
              <a:t>new-item -path . -name ejemp2_2.txt -</a:t>
            </a:r>
            <a:r>
              <a:rPr lang="en-US" dirty="0" err="1"/>
              <a:t>itemtype</a:t>
            </a:r>
            <a:r>
              <a:rPr lang="en-US" dirty="0"/>
              <a:t> "file" -value "This is a text string.“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start ejemp2_1.txt</a:t>
            </a:r>
          </a:p>
          <a:p>
            <a:r>
              <a:rPr lang="en-US" dirty="0"/>
              <a:t>Get-Content -Path .\ejemp2_1.txt</a:t>
            </a:r>
          </a:p>
          <a:p>
            <a:endParaRPr lang="en-US" dirty="0"/>
          </a:p>
          <a:p>
            <a:r>
              <a:rPr lang="en-US" dirty="0"/>
              <a:t>Select-String -Path "*.txt" -Pattern "luz“</a:t>
            </a:r>
          </a:p>
          <a:p>
            <a:r>
              <a:rPr lang="en-US" dirty="0" err="1"/>
              <a:t>gci</a:t>
            </a:r>
            <a:r>
              <a:rPr lang="en-US" dirty="0"/>
              <a:t> -r | where Name -match `\.txt$’</a:t>
            </a:r>
          </a:p>
          <a:p>
            <a:endParaRPr lang="en-US" dirty="0"/>
          </a:p>
          <a:p>
            <a:r>
              <a:rPr lang="en-US" dirty="0"/>
              <a:t>Remove-Item -Path "C:\TD_Luz\clase" –Force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url</a:t>
            </a:r>
            <a:r>
              <a:rPr lang="en-US" dirty="0"/>
              <a:t> = "https://www.python.org/static/apple-touch-icon-144x144-precomposed.png"</a:t>
            </a:r>
          </a:p>
          <a:p>
            <a:r>
              <a:rPr lang="en-US" dirty="0"/>
              <a:t>$</a:t>
            </a:r>
            <a:r>
              <a:rPr lang="en-US" dirty="0" err="1"/>
              <a:t>wc</a:t>
            </a:r>
            <a:r>
              <a:rPr lang="en-US" dirty="0"/>
              <a:t> = New-Object </a:t>
            </a:r>
            <a:r>
              <a:rPr lang="en-US" dirty="0" err="1"/>
              <a:t>System.Net.WebClient</a:t>
            </a:r>
            <a:endParaRPr lang="en-US" dirty="0"/>
          </a:p>
          <a:p>
            <a:r>
              <a:rPr lang="en-US" dirty="0"/>
              <a:t>$</a:t>
            </a:r>
            <a:r>
              <a:rPr lang="en-US" dirty="0" err="1"/>
              <a:t>wc.DownloadFile</a:t>
            </a:r>
            <a:r>
              <a:rPr lang="en-US" dirty="0"/>
              <a:t>($</a:t>
            </a:r>
            <a:r>
              <a:rPr lang="en-US" dirty="0" err="1"/>
              <a:t>url</a:t>
            </a:r>
            <a:r>
              <a:rPr lang="en-US" dirty="0"/>
              <a:t>, "C:\TD_Luz\clase\ejemplo.jpg")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716840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01960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git clone https://github.com/luzeunice/prueba.git</a:t>
            </a: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–A</a:t>
            </a: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branch</a:t>
            </a:r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s-MX" sz="1200" u="sng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master</a:t>
            </a:r>
          </a:p>
          <a:p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main</a:t>
            </a:r>
            <a:endParaRPr lang="es-MX" sz="1200" u="sng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n-US" dirty="0"/>
          </a:p>
          <a:p>
            <a:r>
              <a:rPr lang="en-US" dirty="0"/>
              <a:t>git checkout -b "</a:t>
            </a:r>
            <a:r>
              <a:rPr lang="en-US" dirty="0" err="1"/>
              <a:t>prb</a:t>
            </a:r>
            <a:r>
              <a:rPr lang="en-US" dirty="0"/>
              <a:t>“</a:t>
            </a:r>
          </a:p>
          <a:p>
            <a:endParaRPr lang="en-US" dirty="0"/>
          </a:p>
          <a:p>
            <a:r>
              <a:rPr lang="en-US" dirty="0"/>
              <a:t>git push origin master</a:t>
            </a:r>
          </a:p>
          <a:p>
            <a:endParaRPr lang="en-US" dirty="0"/>
          </a:p>
          <a:p>
            <a:endParaRPr lang="en-US" dirty="0"/>
          </a:p>
          <a:p>
            <a:pPr>
              <a:buFont typeface="+mj-lt"/>
              <a:buAutoNum type="arabicPeriod"/>
            </a:pPr>
            <a:r>
              <a:rPr lang="en-US" dirty="0"/>
              <a:t>git checkout “master”</a:t>
            </a:r>
          </a:p>
          <a:p>
            <a:pPr>
              <a:buFont typeface="+mj-lt"/>
              <a:buAutoNum type="arabicPeriod"/>
            </a:pPr>
            <a:r>
              <a:rPr lang="en-US" dirty="0"/>
              <a:t>git merge “</a:t>
            </a:r>
            <a:r>
              <a:rPr lang="en-US" dirty="0" err="1"/>
              <a:t>prueba</a:t>
            </a:r>
            <a:r>
              <a:rPr lang="en-US" dirty="0"/>
              <a:t>”</a:t>
            </a:r>
          </a:p>
          <a:p>
            <a:endParaRPr lang="en-US" dirty="0"/>
          </a:p>
          <a:p>
            <a:endParaRPr lang="en-US" dirty="0"/>
          </a:p>
          <a:p>
            <a:pPr marL="228600" indent="-228600">
              <a:lnSpc>
                <a:spcPct val="114000"/>
              </a:lnSpc>
              <a:buAutoNum type="arabicParenR"/>
            </a:pP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228600" indent="-228600">
              <a:lnSpc>
                <a:spcPct val="114000"/>
              </a:lnSpc>
              <a:buAutoNum type="arabicParenR"/>
            </a:pPr>
            <a:endParaRPr lang="es-MX" sz="12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12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12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12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12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1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63BB9A6-5CF2-4432-969A-6F1EEF2CD745}" type="slidenum">
              <a:rPr kumimoji="0" lang="es-MX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s-MX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21410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FA6D39-9DFD-4F67-94B9-4D1042BB365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1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2732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: Shape 1">
            <a:extLst>
              <a:ext uri="{FF2B5EF4-FFF2-40B4-BE49-F238E27FC236}">
                <a16:creationId xmlns:a16="http://schemas.microsoft.com/office/drawing/2014/main" id="{C4437516-06DB-4972-90D9-3F56529C786D}"/>
              </a:ext>
            </a:extLst>
          </p:cNvPr>
          <p:cNvSpPr/>
          <p:nvPr userDrawn="1"/>
        </p:nvSpPr>
        <p:spPr>
          <a:xfrm>
            <a:off x="0" y="0"/>
            <a:ext cx="9569302" cy="6858000"/>
          </a:xfrm>
          <a:custGeom>
            <a:avLst/>
            <a:gdLst>
              <a:gd name="connsiteX0" fmla="*/ 0 w 9703610"/>
              <a:gd name="connsiteY0" fmla="*/ 0 h 6858000"/>
              <a:gd name="connsiteX1" fmla="*/ 5546070 w 9703610"/>
              <a:gd name="connsiteY1" fmla="*/ 0 h 6858000"/>
              <a:gd name="connsiteX2" fmla="*/ 9703610 w 9703610"/>
              <a:gd name="connsiteY2" fmla="*/ 6858000 h 6858000"/>
              <a:gd name="connsiteX3" fmla="*/ 0 w 970361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703610" h="6858000">
                <a:moveTo>
                  <a:pt x="0" y="0"/>
                </a:moveTo>
                <a:lnTo>
                  <a:pt x="5546070" y="0"/>
                </a:lnTo>
                <a:lnTo>
                  <a:pt x="970361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1">
              <a:alpha val="1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5448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F246FC87-D219-463B-8334-E16E14819052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9178591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08C9F45-5627-4842-A3EA-25038EF99EC8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6186490" y="1010532"/>
            <a:ext cx="2286000" cy="2743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98717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D4E14D27-AD6A-4547-8A35-F0A6A7B2B893}"/>
              </a:ext>
            </a:extLst>
          </p:cNvPr>
          <p:cNvGrpSpPr/>
          <p:nvPr userDrawn="1"/>
        </p:nvGrpSpPr>
        <p:grpSpPr>
          <a:xfrm>
            <a:off x="739019" y="1801308"/>
            <a:ext cx="2251389" cy="4202048"/>
            <a:chOff x="3501573" y="3178068"/>
            <a:chExt cx="1340594" cy="2737840"/>
          </a:xfrm>
        </p:grpSpPr>
        <p:sp>
          <p:nvSpPr>
            <p:cNvPr id="4" name="Freeform: Shape 3">
              <a:extLst>
                <a:ext uri="{FF2B5EF4-FFF2-40B4-BE49-F238E27FC236}">
                  <a16:creationId xmlns:a16="http://schemas.microsoft.com/office/drawing/2014/main" id="{1FFFD2AF-5064-446A-95B2-FCACE1D003DC}"/>
                </a:ext>
              </a:extLst>
            </p:cNvPr>
            <p:cNvSpPr/>
            <p:nvPr/>
          </p:nvSpPr>
          <p:spPr>
            <a:xfrm>
              <a:off x="3504728" y="3612346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reeform: Shape 4">
              <a:extLst>
                <a:ext uri="{FF2B5EF4-FFF2-40B4-BE49-F238E27FC236}">
                  <a16:creationId xmlns:a16="http://schemas.microsoft.com/office/drawing/2014/main" id="{CED64445-B2E0-4D7E-8491-252F042F0F6D}"/>
                </a:ext>
              </a:extLst>
            </p:cNvPr>
            <p:cNvSpPr/>
            <p:nvPr/>
          </p:nvSpPr>
          <p:spPr>
            <a:xfrm>
              <a:off x="3501573" y="3832632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8574" y="65246"/>
                    <a:pt x="15716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A429A64-82C5-47BC-985E-3FDFE804E532}"/>
                </a:ext>
              </a:extLst>
            </p:cNvPr>
            <p:cNvSpPr/>
            <p:nvPr/>
          </p:nvSpPr>
          <p:spPr>
            <a:xfrm>
              <a:off x="4776089" y="3829487"/>
              <a:ext cx="62939" cy="220286"/>
            </a:xfrm>
            <a:custGeom>
              <a:avLst/>
              <a:gdLst>
                <a:gd name="connsiteX0" fmla="*/ 12859 w 19050"/>
                <a:gd name="connsiteY0" fmla="*/ 68104 h 66675"/>
                <a:gd name="connsiteX1" fmla="*/ 12859 w 19050"/>
                <a:gd name="connsiteY1" fmla="*/ 68104 h 66675"/>
                <a:gd name="connsiteX2" fmla="*/ 7144 w 19050"/>
                <a:gd name="connsiteY2" fmla="*/ 62389 h 66675"/>
                <a:gd name="connsiteX3" fmla="*/ 7144 w 19050"/>
                <a:gd name="connsiteY3" fmla="*/ 12859 h 66675"/>
                <a:gd name="connsiteX4" fmla="*/ 12859 w 19050"/>
                <a:gd name="connsiteY4" fmla="*/ 7144 h 66675"/>
                <a:gd name="connsiteX5" fmla="*/ 12859 w 19050"/>
                <a:gd name="connsiteY5" fmla="*/ 7144 h 66675"/>
                <a:gd name="connsiteX6" fmla="*/ 18574 w 19050"/>
                <a:gd name="connsiteY6" fmla="*/ 12859 h 66675"/>
                <a:gd name="connsiteX7" fmla="*/ 18574 w 19050"/>
                <a:gd name="connsiteY7" fmla="*/ 62389 h 66675"/>
                <a:gd name="connsiteX8" fmla="*/ 12859 w 19050"/>
                <a:gd name="connsiteY8" fmla="*/ 68104 h 66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9050" h="66675">
                  <a:moveTo>
                    <a:pt x="12859" y="68104"/>
                  </a:moveTo>
                  <a:lnTo>
                    <a:pt x="12859" y="68104"/>
                  </a:lnTo>
                  <a:cubicBezTo>
                    <a:pt x="10001" y="68104"/>
                    <a:pt x="7144" y="65246"/>
                    <a:pt x="7144" y="62389"/>
                  </a:cubicBezTo>
                  <a:lnTo>
                    <a:pt x="7144" y="12859"/>
                  </a:lnTo>
                  <a:cubicBezTo>
                    <a:pt x="7144" y="10001"/>
                    <a:pt x="10001" y="7144"/>
                    <a:pt x="12859" y="7144"/>
                  </a:cubicBezTo>
                  <a:lnTo>
                    <a:pt x="12859" y="7144"/>
                  </a:lnTo>
                  <a:cubicBezTo>
                    <a:pt x="15716" y="7144"/>
                    <a:pt x="18574" y="10001"/>
                    <a:pt x="18574" y="12859"/>
                  </a:cubicBezTo>
                  <a:lnTo>
                    <a:pt x="18574" y="62389"/>
                  </a:lnTo>
                  <a:cubicBezTo>
                    <a:pt x="19526" y="65246"/>
                    <a:pt x="16669" y="68104"/>
                    <a:pt x="12859" y="6810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D8DF180B-C394-4B18-8CF3-2228F33ED174}"/>
                </a:ext>
              </a:extLst>
            </p:cNvPr>
            <p:cNvSpPr/>
            <p:nvPr/>
          </p:nvSpPr>
          <p:spPr>
            <a:xfrm>
              <a:off x="3520451" y="3178068"/>
              <a:ext cx="1321716" cy="2737840"/>
            </a:xfrm>
            <a:custGeom>
              <a:avLst/>
              <a:gdLst>
                <a:gd name="connsiteX0" fmla="*/ 350044 w 400050"/>
                <a:gd name="connsiteY0" fmla="*/ 7144 h 828675"/>
                <a:gd name="connsiteX1" fmla="*/ 53816 w 400050"/>
                <a:gd name="connsiteY1" fmla="*/ 7144 h 828675"/>
                <a:gd name="connsiteX2" fmla="*/ 7144 w 400050"/>
                <a:gd name="connsiteY2" fmla="*/ 53816 h 828675"/>
                <a:gd name="connsiteX3" fmla="*/ 7144 w 400050"/>
                <a:gd name="connsiteY3" fmla="*/ 781526 h 828675"/>
                <a:gd name="connsiteX4" fmla="*/ 53816 w 400050"/>
                <a:gd name="connsiteY4" fmla="*/ 828199 h 828675"/>
                <a:gd name="connsiteX5" fmla="*/ 350044 w 400050"/>
                <a:gd name="connsiteY5" fmla="*/ 828199 h 828675"/>
                <a:gd name="connsiteX6" fmla="*/ 396716 w 400050"/>
                <a:gd name="connsiteY6" fmla="*/ 781526 h 828675"/>
                <a:gd name="connsiteX7" fmla="*/ 396716 w 400050"/>
                <a:gd name="connsiteY7" fmla="*/ 53816 h 828675"/>
                <a:gd name="connsiteX8" fmla="*/ 350044 w 400050"/>
                <a:gd name="connsiteY8" fmla="*/ 7144 h 828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00050" h="828675">
                  <a:moveTo>
                    <a:pt x="350044" y="7144"/>
                  </a:moveTo>
                  <a:lnTo>
                    <a:pt x="53816" y="7144"/>
                  </a:lnTo>
                  <a:cubicBezTo>
                    <a:pt x="28099" y="7144"/>
                    <a:pt x="7144" y="28099"/>
                    <a:pt x="7144" y="53816"/>
                  </a:cubicBezTo>
                  <a:lnTo>
                    <a:pt x="7144" y="781526"/>
                  </a:lnTo>
                  <a:cubicBezTo>
                    <a:pt x="7144" y="807244"/>
                    <a:pt x="28099" y="828199"/>
                    <a:pt x="53816" y="828199"/>
                  </a:cubicBezTo>
                  <a:lnTo>
                    <a:pt x="350044" y="828199"/>
                  </a:lnTo>
                  <a:cubicBezTo>
                    <a:pt x="375761" y="828199"/>
                    <a:pt x="396716" y="807244"/>
                    <a:pt x="396716" y="781526"/>
                  </a:cubicBezTo>
                  <a:lnTo>
                    <a:pt x="396716" y="53816"/>
                  </a:lnTo>
                  <a:cubicBezTo>
                    <a:pt x="396716" y="28099"/>
                    <a:pt x="375761" y="7144"/>
                    <a:pt x="350044" y="7144"/>
                  </a:cubicBezTo>
                  <a:close/>
                </a:path>
              </a:pathLst>
            </a:custGeom>
            <a:solidFill>
              <a:srgbClr val="80808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8B1C391E-60EC-4442-81F5-E5BD8E5FB94B}"/>
                </a:ext>
              </a:extLst>
            </p:cNvPr>
            <p:cNvSpPr/>
            <p:nvPr/>
          </p:nvSpPr>
          <p:spPr>
            <a:xfrm>
              <a:off x="3529897" y="3190652"/>
              <a:ext cx="1290246" cy="2706371"/>
            </a:xfrm>
            <a:custGeom>
              <a:avLst/>
              <a:gdLst>
                <a:gd name="connsiteX0" fmla="*/ 345281 w 390525"/>
                <a:gd name="connsiteY0" fmla="*/ 7144 h 819150"/>
                <a:gd name="connsiteX1" fmla="*/ 52864 w 390525"/>
                <a:gd name="connsiteY1" fmla="*/ 7144 h 819150"/>
                <a:gd name="connsiteX2" fmla="*/ 7144 w 390525"/>
                <a:gd name="connsiteY2" fmla="*/ 52864 h 819150"/>
                <a:gd name="connsiteX3" fmla="*/ 7144 w 390525"/>
                <a:gd name="connsiteY3" fmla="*/ 772954 h 819150"/>
                <a:gd name="connsiteX4" fmla="*/ 52864 w 390525"/>
                <a:gd name="connsiteY4" fmla="*/ 818674 h 819150"/>
                <a:gd name="connsiteX5" fmla="*/ 345281 w 390525"/>
                <a:gd name="connsiteY5" fmla="*/ 818674 h 819150"/>
                <a:gd name="connsiteX6" fmla="*/ 391001 w 390525"/>
                <a:gd name="connsiteY6" fmla="*/ 772954 h 819150"/>
                <a:gd name="connsiteX7" fmla="*/ 391001 w 390525"/>
                <a:gd name="connsiteY7" fmla="*/ 52864 h 819150"/>
                <a:gd name="connsiteX8" fmla="*/ 345281 w 390525"/>
                <a:gd name="connsiteY8" fmla="*/ 7144 h 819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390525" h="819150">
                  <a:moveTo>
                    <a:pt x="345281" y="7144"/>
                  </a:moveTo>
                  <a:lnTo>
                    <a:pt x="52864" y="7144"/>
                  </a:lnTo>
                  <a:cubicBezTo>
                    <a:pt x="27146" y="7144"/>
                    <a:pt x="7144" y="27146"/>
                    <a:pt x="7144" y="52864"/>
                  </a:cubicBezTo>
                  <a:lnTo>
                    <a:pt x="7144" y="772954"/>
                  </a:lnTo>
                  <a:cubicBezTo>
                    <a:pt x="7144" y="798671"/>
                    <a:pt x="27146" y="818674"/>
                    <a:pt x="52864" y="818674"/>
                  </a:cubicBezTo>
                  <a:lnTo>
                    <a:pt x="345281" y="818674"/>
                  </a:lnTo>
                  <a:cubicBezTo>
                    <a:pt x="370999" y="818674"/>
                    <a:pt x="391001" y="798671"/>
                    <a:pt x="391001" y="772954"/>
                  </a:cubicBezTo>
                  <a:lnTo>
                    <a:pt x="391001" y="52864"/>
                  </a:lnTo>
                  <a:cubicBezTo>
                    <a:pt x="391001" y="28099"/>
                    <a:pt x="370046" y="7144"/>
                    <a:pt x="345281" y="7144"/>
                  </a:cubicBezTo>
                  <a:close/>
                </a:path>
              </a:pathLst>
            </a:custGeom>
            <a:solidFill>
              <a:srgbClr val="1A1A1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E1042DFF-AC0C-4A34-B83D-F94290F8566A}"/>
                </a:ext>
              </a:extLst>
            </p:cNvPr>
            <p:cNvSpPr/>
            <p:nvPr/>
          </p:nvSpPr>
          <p:spPr>
            <a:xfrm>
              <a:off x="3627447" y="3596610"/>
              <a:ext cx="1101430" cy="1951104"/>
            </a:xfrm>
            <a:custGeom>
              <a:avLst/>
              <a:gdLst>
                <a:gd name="connsiteX0" fmla="*/ 7144 w 333375"/>
                <a:gd name="connsiteY0" fmla="*/ 7144 h 590550"/>
                <a:gd name="connsiteX1" fmla="*/ 331946 w 333375"/>
                <a:gd name="connsiteY1" fmla="*/ 7144 h 590550"/>
                <a:gd name="connsiteX2" fmla="*/ 331946 w 333375"/>
                <a:gd name="connsiteY2" fmla="*/ 586264 h 590550"/>
                <a:gd name="connsiteX3" fmla="*/ 7144 w 333375"/>
                <a:gd name="connsiteY3" fmla="*/ 586264 h 5905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375" h="590550">
                  <a:moveTo>
                    <a:pt x="7144" y="7144"/>
                  </a:moveTo>
                  <a:lnTo>
                    <a:pt x="331946" y="7144"/>
                  </a:lnTo>
                  <a:lnTo>
                    <a:pt x="331946" y="586264"/>
                  </a:lnTo>
                  <a:lnTo>
                    <a:pt x="7144" y="586264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4033404E-34F2-4512-89D1-3226AA01335F}"/>
                </a:ext>
              </a:extLst>
            </p:cNvPr>
            <p:cNvGrpSpPr/>
            <p:nvPr/>
          </p:nvGrpSpPr>
          <p:grpSpPr>
            <a:xfrm>
              <a:off x="4088508" y="5635852"/>
              <a:ext cx="173080" cy="173080"/>
              <a:chOff x="6768665" y="6038214"/>
              <a:chExt cx="147968" cy="14796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C419DFAD-C059-430D-B51F-48079403ED7B}"/>
                  </a:ext>
                </a:extLst>
              </p:cNvPr>
              <p:cNvSpPr/>
              <p:nvPr/>
            </p:nvSpPr>
            <p:spPr>
              <a:xfrm>
                <a:off x="6768665" y="6038214"/>
                <a:ext cx="147968" cy="147968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4BAE4FA9-2632-4576-9E0A-CDF8B2A15BA5}"/>
                  </a:ext>
                </a:extLst>
              </p:cNvPr>
              <p:cNvSpPr/>
              <p:nvPr/>
            </p:nvSpPr>
            <p:spPr>
              <a:xfrm>
                <a:off x="6802088" y="6071634"/>
                <a:ext cx="81180" cy="811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4B70F8A7-6A5E-4962-A676-F6F37304642E}"/>
                </a:ext>
              </a:extLst>
            </p:cNvPr>
            <p:cNvSpPr/>
            <p:nvPr/>
          </p:nvSpPr>
          <p:spPr>
            <a:xfrm>
              <a:off x="3821102" y="3628406"/>
              <a:ext cx="906450" cy="1887518"/>
            </a:xfrm>
            <a:custGeom>
              <a:avLst/>
              <a:gdLst>
                <a:gd name="connsiteX0" fmla="*/ 614149 w 1119116"/>
                <a:gd name="connsiteY0" fmla="*/ 0 h 2330356"/>
                <a:gd name="connsiteX1" fmla="*/ 1115704 w 1119116"/>
                <a:gd name="connsiteY1" fmla="*/ 6824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  <a:gd name="connsiteX0" fmla="*/ 614149 w 1119116"/>
                <a:gd name="connsiteY0" fmla="*/ 0 h 2330356"/>
                <a:gd name="connsiteX1" fmla="*/ 1115704 w 1119116"/>
                <a:gd name="connsiteY1" fmla="*/ 3412 h 2330356"/>
                <a:gd name="connsiteX2" fmla="*/ 1119116 w 1119116"/>
                <a:gd name="connsiteY2" fmla="*/ 2330356 h 2330356"/>
                <a:gd name="connsiteX3" fmla="*/ 0 w 1119116"/>
                <a:gd name="connsiteY3" fmla="*/ 2330356 h 2330356"/>
                <a:gd name="connsiteX4" fmla="*/ 614149 w 1119116"/>
                <a:gd name="connsiteY4" fmla="*/ 0 h 23303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19116" h="2330356">
                  <a:moveTo>
                    <a:pt x="614149" y="0"/>
                  </a:moveTo>
                  <a:lnTo>
                    <a:pt x="1115704" y="3412"/>
                  </a:lnTo>
                  <a:cubicBezTo>
                    <a:pt x="1116841" y="777923"/>
                    <a:pt x="1117979" y="1555845"/>
                    <a:pt x="1119116" y="2330356"/>
                  </a:cubicBezTo>
                  <a:lnTo>
                    <a:pt x="0" y="2330356"/>
                  </a:lnTo>
                  <a:lnTo>
                    <a:pt x="614149" y="0"/>
                  </a:lnTo>
                  <a:close/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FE8FB11B-C9EA-4E18-89D9-555C50D3B3E9}"/>
                </a:ext>
              </a:extLst>
            </p:cNvPr>
            <p:cNvSpPr/>
            <p:nvPr/>
          </p:nvSpPr>
          <p:spPr>
            <a:xfrm>
              <a:off x="4058661" y="3449093"/>
              <a:ext cx="254255" cy="58393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B55F62B4-2F6F-4328-9162-DF7E3A0CF7C4}"/>
                </a:ext>
              </a:extLst>
            </p:cNvPr>
            <p:cNvSpPr/>
            <p:nvPr/>
          </p:nvSpPr>
          <p:spPr>
            <a:xfrm>
              <a:off x="3922825" y="3449093"/>
              <a:ext cx="58393" cy="5839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989494" y="2484310"/>
            <a:ext cx="1808430" cy="29539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29071308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65DD979-30EE-452B-BD97-08E76F947DDC}"/>
              </a:ext>
            </a:extLst>
          </p:cNvPr>
          <p:cNvSpPr/>
          <p:nvPr userDrawn="1"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 Placeholder 9">
            <a:extLst>
              <a:ext uri="{FF2B5EF4-FFF2-40B4-BE49-F238E27FC236}">
                <a16:creationId xmlns:a16="http://schemas.microsoft.com/office/drawing/2014/main" id="{AEF8B7ED-1A1F-4CDE-83D3-C519FA544650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06CCA5E-451F-4542-B206-D2D13583114C}"/>
              </a:ext>
            </a:extLst>
          </p:cNvPr>
          <p:cNvGrpSpPr/>
          <p:nvPr userDrawn="1"/>
        </p:nvGrpSpPr>
        <p:grpSpPr>
          <a:xfrm>
            <a:off x="758507" y="2603862"/>
            <a:ext cx="5920691" cy="3565483"/>
            <a:chOff x="4098364" y="1571764"/>
            <a:chExt cx="7301609" cy="4397082"/>
          </a:xfrm>
        </p:grpSpPr>
        <p:grpSp>
          <p:nvGrpSpPr>
            <p:cNvPr id="23" name="Graphic 55">
              <a:extLst>
                <a:ext uri="{FF2B5EF4-FFF2-40B4-BE49-F238E27FC236}">
                  <a16:creationId xmlns:a16="http://schemas.microsoft.com/office/drawing/2014/main" id="{C49AFA94-CB02-406A-B68E-76F7985C97D6}"/>
                </a:ext>
              </a:extLst>
            </p:cNvPr>
            <p:cNvGrpSpPr/>
            <p:nvPr/>
          </p:nvGrpSpPr>
          <p:grpSpPr>
            <a:xfrm>
              <a:off x="4910815" y="1571764"/>
              <a:ext cx="5616422" cy="3644404"/>
              <a:chOff x="5769768" y="3217068"/>
              <a:chExt cx="651510" cy="422754"/>
            </a:xfrm>
          </p:grpSpPr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5F19F3B-FACD-4743-81B8-DE3B3FC0991C}"/>
                  </a:ext>
                </a:extLst>
              </p:cNvPr>
              <p:cNvSpPr/>
              <p:nvPr/>
            </p:nvSpPr>
            <p:spPr>
              <a:xfrm>
                <a:off x="5769768" y="3217068"/>
                <a:ext cx="647700" cy="419100"/>
              </a:xfrm>
              <a:custGeom>
                <a:avLst/>
                <a:gdLst>
                  <a:gd name="connsiteX0" fmla="*/ 639604 w 647700"/>
                  <a:gd name="connsiteY0" fmla="*/ 417671 h 419100"/>
                  <a:gd name="connsiteX1" fmla="*/ 14764 w 647700"/>
                  <a:gd name="connsiteY1" fmla="*/ 417671 h 419100"/>
                  <a:gd name="connsiteX2" fmla="*/ 7144 w 647700"/>
                  <a:gd name="connsiteY2" fmla="*/ 410051 h 419100"/>
                  <a:gd name="connsiteX3" fmla="*/ 7144 w 647700"/>
                  <a:gd name="connsiteY3" fmla="*/ 38576 h 419100"/>
                  <a:gd name="connsiteX4" fmla="*/ 37624 w 647700"/>
                  <a:gd name="connsiteY4" fmla="*/ 7144 h 419100"/>
                  <a:gd name="connsiteX5" fmla="*/ 616744 w 647700"/>
                  <a:gd name="connsiteY5" fmla="*/ 7144 h 419100"/>
                  <a:gd name="connsiteX6" fmla="*/ 647224 w 647700"/>
                  <a:gd name="connsiteY6" fmla="*/ 37624 h 419100"/>
                  <a:gd name="connsiteX7" fmla="*/ 647224 w 647700"/>
                  <a:gd name="connsiteY7" fmla="*/ 409099 h 419100"/>
                  <a:gd name="connsiteX8" fmla="*/ 639604 w 647700"/>
                  <a:gd name="connsiteY8" fmla="*/ 417671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9604" y="417671"/>
                    </a:moveTo>
                    <a:lnTo>
                      <a:pt x="14764" y="417671"/>
                    </a:lnTo>
                    <a:cubicBezTo>
                      <a:pt x="10954" y="417671"/>
                      <a:pt x="7144" y="413861"/>
                      <a:pt x="7144" y="410051"/>
                    </a:cubicBezTo>
                    <a:lnTo>
                      <a:pt x="7144" y="38576"/>
                    </a:lnTo>
                    <a:cubicBezTo>
                      <a:pt x="7144" y="20479"/>
                      <a:pt x="20479" y="7144"/>
                      <a:pt x="37624" y="7144"/>
                    </a:cubicBezTo>
                    <a:lnTo>
                      <a:pt x="616744" y="7144"/>
                    </a:lnTo>
                    <a:cubicBezTo>
                      <a:pt x="633889" y="7144"/>
                      <a:pt x="647224" y="20479"/>
                      <a:pt x="647224" y="37624"/>
                    </a:cubicBezTo>
                    <a:lnTo>
                      <a:pt x="647224" y="409099"/>
                    </a:lnTo>
                    <a:cubicBezTo>
                      <a:pt x="647224" y="413861"/>
                      <a:pt x="643414" y="417671"/>
                      <a:pt x="639604" y="417671"/>
                    </a:cubicBezTo>
                    <a:close/>
                  </a:path>
                </a:pathLst>
              </a:custGeom>
              <a:solidFill>
                <a:srgbClr val="80808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611E77FD-F910-47B9-9EE0-9CA9EBB5AD17}"/>
                  </a:ext>
                </a:extLst>
              </p:cNvPr>
              <p:cNvSpPr/>
              <p:nvPr/>
            </p:nvSpPr>
            <p:spPr>
              <a:xfrm>
                <a:off x="5773578" y="3220722"/>
                <a:ext cx="647700" cy="419100"/>
              </a:xfrm>
              <a:custGeom>
                <a:avLst/>
                <a:gdLst>
                  <a:gd name="connsiteX0" fmla="*/ 631984 w 647700"/>
                  <a:gd name="connsiteY0" fmla="*/ 412909 h 419100"/>
                  <a:gd name="connsiteX1" fmla="*/ 14764 w 647700"/>
                  <a:gd name="connsiteY1" fmla="*/ 412909 h 419100"/>
                  <a:gd name="connsiteX2" fmla="*/ 7144 w 647700"/>
                  <a:gd name="connsiteY2" fmla="*/ 405289 h 419100"/>
                  <a:gd name="connsiteX3" fmla="*/ 7144 w 647700"/>
                  <a:gd name="connsiteY3" fmla="*/ 34766 h 419100"/>
                  <a:gd name="connsiteX4" fmla="*/ 34766 w 647700"/>
                  <a:gd name="connsiteY4" fmla="*/ 7144 h 419100"/>
                  <a:gd name="connsiteX5" fmla="*/ 612934 w 647700"/>
                  <a:gd name="connsiteY5" fmla="*/ 7144 h 419100"/>
                  <a:gd name="connsiteX6" fmla="*/ 640556 w 647700"/>
                  <a:gd name="connsiteY6" fmla="*/ 34766 h 419100"/>
                  <a:gd name="connsiteX7" fmla="*/ 640556 w 647700"/>
                  <a:gd name="connsiteY7" fmla="*/ 405289 h 419100"/>
                  <a:gd name="connsiteX8" fmla="*/ 631984 w 647700"/>
                  <a:gd name="connsiteY8" fmla="*/ 412909 h 419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647700" h="419100">
                    <a:moveTo>
                      <a:pt x="631984" y="412909"/>
                    </a:moveTo>
                    <a:lnTo>
                      <a:pt x="14764" y="412909"/>
                    </a:lnTo>
                    <a:cubicBezTo>
                      <a:pt x="10954" y="412909"/>
                      <a:pt x="7144" y="409099"/>
                      <a:pt x="7144" y="405289"/>
                    </a:cubicBezTo>
                    <a:lnTo>
                      <a:pt x="7144" y="34766"/>
                    </a:lnTo>
                    <a:cubicBezTo>
                      <a:pt x="7144" y="19526"/>
                      <a:pt x="19526" y="7144"/>
                      <a:pt x="34766" y="7144"/>
                    </a:cubicBezTo>
                    <a:lnTo>
                      <a:pt x="612934" y="7144"/>
                    </a:lnTo>
                    <a:cubicBezTo>
                      <a:pt x="628174" y="7144"/>
                      <a:pt x="640556" y="19526"/>
                      <a:pt x="640556" y="34766"/>
                    </a:cubicBezTo>
                    <a:lnTo>
                      <a:pt x="640556" y="405289"/>
                    </a:lnTo>
                    <a:cubicBezTo>
                      <a:pt x="639604" y="410051"/>
                      <a:pt x="635794" y="412909"/>
                      <a:pt x="631984" y="412909"/>
                    </a:cubicBezTo>
                    <a:close/>
                  </a:path>
                </a:pathLst>
              </a:custGeom>
              <a:solidFill>
                <a:srgbClr val="333333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AB00050F-BBCF-4B07-B144-24AF043BE2C0}"/>
                </a:ext>
              </a:extLst>
            </p:cNvPr>
            <p:cNvSpPr/>
            <p:nvPr/>
          </p:nvSpPr>
          <p:spPr>
            <a:xfrm>
              <a:off x="5130280" y="1781416"/>
              <a:ext cx="5163280" cy="3278273"/>
            </a:xfrm>
            <a:custGeom>
              <a:avLst/>
              <a:gdLst>
                <a:gd name="connsiteX0" fmla="*/ 7144 w 600075"/>
                <a:gd name="connsiteY0" fmla="*/ 7144 h 381000"/>
                <a:gd name="connsiteX1" fmla="*/ 597694 w 600075"/>
                <a:gd name="connsiteY1" fmla="*/ 7144 h 381000"/>
                <a:gd name="connsiteX2" fmla="*/ 597694 w 600075"/>
                <a:gd name="connsiteY2" fmla="*/ 376714 h 381000"/>
                <a:gd name="connsiteX3" fmla="*/ 7144 w 600075"/>
                <a:gd name="connsiteY3" fmla="*/ 376714 h 38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00075" h="381000">
                  <a:moveTo>
                    <a:pt x="7144" y="7144"/>
                  </a:moveTo>
                  <a:lnTo>
                    <a:pt x="597694" y="7144"/>
                  </a:lnTo>
                  <a:lnTo>
                    <a:pt x="597694" y="376714"/>
                  </a:lnTo>
                  <a:lnTo>
                    <a:pt x="7144" y="376714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08BADC4B-6EB9-42D0-A753-3C5C7C5FCBF3}"/>
                </a:ext>
              </a:extLst>
            </p:cNvPr>
            <p:cNvSpPr/>
            <p:nvPr/>
          </p:nvSpPr>
          <p:spPr>
            <a:xfrm>
              <a:off x="5210103" y="5108863"/>
              <a:ext cx="4999367" cy="245870"/>
            </a:xfrm>
            <a:custGeom>
              <a:avLst/>
              <a:gdLst>
                <a:gd name="connsiteX0" fmla="*/ 553174 w 581025"/>
                <a:gd name="connsiteY0" fmla="*/ 7144 h 28575"/>
                <a:gd name="connsiteX1" fmla="*/ 574129 w 581025"/>
                <a:gd name="connsiteY1" fmla="*/ 23336 h 28575"/>
                <a:gd name="connsiteX2" fmla="*/ 574129 w 581025"/>
                <a:gd name="connsiteY2" fmla="*/ 30004 h 28575"/>
                <a:gd name="connsiteX3" fmla="*/ 19774 w 581025"/>
                <a:gd name="connsiteY3" fmla="*/ 30004 h 28575"/>
                <a:gd name="connsiteX4" fmla="*/ 8344 w 581025"/>
                <a:gd name="connsiteY4" fmla="*/ 26194 h 28575"/>
                <a:gd name="connsiteX5" fmla="*/ 35014 w 581025"/>
                <a:gd name="connsiteY5" fmla="*/ 7144 h 28575"/>
                <a:gd name="connsiteX6" fmla="*/ 553174 w 581025"/>
                <a:gd name="connsiteY6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581025" h="28575">
                  <a:moveTo>
                    <a:pt x="553174" y="7144"/>
                  </a:moveTo>
                  <a:cubicBezTo>
                    <a:pt x="553174" y="7144"/>
                    <a:pt x="566509" y="16669"/>
                    <a:pt x="574129" y="23336"/>
                  </a:cubicBezTo>
                  <a:cubicBezTo>
                    <a:pt x="581749" y="30004"/>
                    <a:pt x="574129" y="30004"/>
                    <a:pt x="574129" y="30004"/>
                  </a:cubicBezTo>
                  <a:cubicBezTo>
                    <a:pt x="574129" y="30004"/>
                    <a:pt x="37871" y="30004"/>
                    <a:pt x="19774" y="30004"/>
                  </a:cubicBezTo>
                  <a:cubicBezTo>
                    <a:pt x="1676" y="30004"/>
                    <a:pt x="8344" y="26194"/>
                    <a:pt x="8344" y="26194"/>
                  </a:cubicBezTo>
                  <a:lnTo>
                    <a:pt x="35014" y="7144"/>
                  </a:lnTo>
                  <a:lnTo>
                    <a:pt x="553174" y="7144"/>
                  </a:lnTo>
                  <a:close/>
                </a:path>
              </a:pathLst>
            </a:custGeom>
            <a:solidFill>
              <a:srgbClr val="323334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6378FDA6-D5BA-443E-8CD4-3C2B46AB6C8A}"/>
                </a:ext>
              </a:extLst>
            </p:cNvPr>
            <p:cNvSpPr/>
            <p:nvPr/>
          </p:nvSpPr>
          <p:spPr>
            <a:xfrm>
              <a:off x="5403495" y="5242756"/>
              <a:ext cx="4589582" cy="81957"/>
            </a:xfrm>
            <a:custGeom>
              <a:avLst/>
              <a:gdLst>
                <a:gd name="connsiteX0" fmla="*/ 538318 w 533400"/>
                <a:gd name="connsiteY0" fmla="*/ 3965 h 0"/>
                <a:gd name="connsiteX1" fmla="*/ 3965 w 53340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33400">
                  <a:moveTo>
                    <a:pt x="538318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85070495-6AB5-4439-8EED-4223B30F9EAF}"/>
                </a:ext>
              </a:extLst>
            </p:cNvPr>
            <p:cNvSpPr/>
            <p:nvPr/>
          </p:nvSpPr>
          <p:spPr>
            <a:xfrm>
              <a:off x="5469061" y="5201782"/>
              <a:ext cx="4507626" cy="81957"/>
            </a:xfrm>
            <a:custGeom>
              <a:avLst/>
              <a:gdLst>
                <a:gd name="connsiteX0" fmla="*/ 3965 w 523875"/>
                <a:gd name="connsiteY0" fmla="*/ 3965 h 0"/>
                <a:gd name="connsiteX1" fmla="*/ 524031 w 523875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23875">
                  <a:moveTo>
                    <a:pt x="3965" y="3965"/>
                  </a:moveTo>
                  <a:lnTo>
                    <a:pt x="524031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821168E-844C-481A-B8F3-32C75B5054F4}"/>
                </a:ext>
              </a:extLst>
            </p:cNvPr>
            <p:cNvSpPr/>
            <p:nvPr/>
          </p:nvSpPr>
          <p:spPr>
            <a:xfrm>
              <a:off x="5354321" y="5291930"/>
              <a:ext cx="4753496" cy="81957"/>
            </a:xfrm>
            <a:custGeom>
              <a:avLst/>
              <a:gdLst>
                <a:gd name="connsiteX0" fmla="*/ 550701 w 552450"/>
                <a:gd name="connsiteY0" fmla="*/ 3965 h 0"/>
                <a:gd name="connsiteX1" fmla="*/ 3965 w 552450"/>
                <a:gd name="connsiteY1" fmla="*/ 3965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52450">
                  <a:moveTo>
                    <a:pt x="550701" y="3965"/>
                  </a:moveTo>
                  <a:lnTo>
                    <a:pt x="3965" y="3965"/>
                  </a:lnTo>
                </a:path>
              </a:pathLst>
            </a:custGeom>
            <a:ln w="5287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BF376C1E-829F-4627-A9FC-603E3F9D8239}"/>
                </a:ext>
              </a:extLst>
            </p:cNvPr>
            <p:cNvSpPr/>
            <p:nvPr/>
          </p:nvSpPr>
          <p:spPr>
            <a:xfrm>
              <a:off x="5424729" y="5180579"/>
              <a:ext cx="4343712" cy="81957"/>
            </a:xfrm>
            <a:custGeom>
              <a:avLst/>
              <a:gdLst>
                <a:gd name="connsiteX0" fmla="*/ 1586 w 504825"/>
                <a:gd name="connsiteY0" fmla="*/ 1586 h 0"/>
                <a:gd name="connsiteX1" fmla="*/ 511173 w 504825"/>
                <a:gd name="connsiteY1" fmla="*/ 1586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504825">
                  <a:moveTo>
                    <a:pt x="1586" y="1586"/>
                  </a:moveTo>
                  <a:lnTo>
                    <a:pt x="511173" y="1586"/>
                  </a:lnTo>
                </a:path>
              </a:pathLst>
            </a:custGeom>
            <a:ln w="2115" cap="rnd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CDCC7A37-C1A5-44ED-8513-F2059D79E78B}"/>
                </a:ext>
              </a:extLst>
            </p:cNvPr>
            <p:cNvSpPr/>
            <p:nvPr/>
          </p:nvSpPr>
          <p:spPr>
            <a:xfrm>
              <a:off x="5269602" y="5117063"/>
              <a:ext cx="4917410" cy="245870"/>
            </a:xfrm>
            <a:custGeom>
              <a:avLst/>
              <a:gdLst>
                <a:gd name="connsiteX0" fmla="*/ 32861 w 571500"/>
                <a:gd name="connsiteY0" fmla="*/ 7144 h 28575"/>
                <a:gd name="connsiteX1" fmla="*/ 7144 w 571500"/>
                <a:gd name="connsiteY1" fmla="*/ 26194 h 28575"/>
                <a:gd name="connsiteX2" fmla="*/ 566261 w 571500"/>
                <a:gd name="connsiteY2" fmla="*/ 26194 h 28575"/>
                <a:gd name="connsiteX3" fmla="*/ 541496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32861" y="7144"/>
                  </a:moveTo>
                  <a:lnTo>
                    <a:pt x="7144" y="26194"/>
                  </a:lnTo>
                  <a:lnTo>
                    <a:pt x="566261" y="26194"/>
                  </a:lnTo>
                  <a:lnTo>
                    <a:pt x="541496" y="7144"/>
                  </a:lnTo>
                  <a:close/>
                </a:path>
              </a:pathLst>
            </a:custGeom>
            <a:solidFill>
              <a:srgbClr val="323334">
                <a:alpha val="56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E8CCBE0-1B0C-438D-94FF-E082C11F048B}"/>
                </a:ext>
              </a:extLst>
            </p:cNvPr>
            <p:cNvSpPr/>
            <p:nvPr/>
          </p:nvSpPr>
          <p:spPr>
            <a:xfrm>
              <a:off x="4105815" y="5559062"/>
              <a:ext cx="7294158" cy="409784"/>
            </a:xfrm>
            <a:custGeom>
              <a:avLst/>
              <a:gdLst>
                <a:gd name="connsiteX0" fmla="*/ 842486 w 847725"/>
                <a:gd name="connsiteY0" fmla="*/ 30069 h 47625"/>
                <a:gd name="connsiteX1" fmla="*/ 830104 w 847725"/>
                <a:gd name="connsiteY1" fmla="*/ 44357 h 47625"/>
                <a:gd name="connsiteX2" fmla="*/ 41434 w 847725"/>
                <a:gd name="connsiteY2" fmla="*/ 44357 h 47625"/>
                <a:gd name="connsiteX3" fmla="*/ 20479 w 847725"/>
                <a:gd name="connsiteY3" fmla="*/ 43404 h 47625"/>
                <a:gd name="connsiteX4" fmla="*/ 7144 w 847725"/>
                <a:gd name="connsiteY4" fmla="*/ 29117 h 47625"/>
                <a:gd name="connsiteX5" fmla="*/ 7144 w 847725"/>
                <a:gd name="connsiteY5" fmla="*/ 9114 h 47625"/>
                <a:gd name="connsiteX6" fmla="*/ 9049 w 847725"/>
                <a:gd name="connsiteY6" fmla="*/ 9114 h 47625"/>
                <a:gd name="connsiteX7" fmla="*/ 27146 w 847725"/>
                <a:gd name="connsiteY7" fmla="*/ 9114 h 47625"/>
                <a:gd name="connsiteX8" fmla="*/ 752951 w 847725"/>
                <a:gd name="connsiteY8" fmla="*/ 7209 h 47625"/>
                <a:gd name="connsiteX9" fmla="*/ 842486 w 847725"/>
                <a:gd name="connsiteY9" fmla="*/ 7209 h 47625"/>
                <a:gd name="connsiteX10" fmla="*/ 842486 w 847725"/>
                <a:gd name="connsiteY10" fmla="*/ 7209 h 47625"/>
                <a:gd name="connsiteX11" fmla="*/ 842486 w 847725"/>
                <a:gd name="connsiteY11" fmla="*/ 30069 h 47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847725" h="47625">
                  <a:moveTo>
                    <a:pt x="842486" y="30069"/>
                  </a:moveTo>
                  <a:cubicBezTo>
                    <a:pt x="842486" y="44357"/>
                    <a:pt x="830104" y="44357"/>
                    <a:pt x="830104" y="44357"/>
                  </a:cubicBezTo>
                  <a:cubicBezTo>
                    <a:pt x="830104" y="44357"/>
                    <a:pt x="71914" y="44357"/>
                    <a:pt x="41434" y="44357"/>
                  </a:cubicBezTo>
                  <a:cubicBezTo>
                    <a:pt x="31909" y="44357"/>
                    <a:pt x="25241" y="44357"/>
                    <a:pt x="20479" y="43404"/>
                  </a:cubicBezTo>
                  <a:cubicBezTo>
                    <a:pt x="12859" y="42452"/>
                    <a:pt x="7144" y="36737"/>
                    <a:pt x="7144" y="29117"/>
                  </a:cubicBezTo>
                  <a:lnTo>
                    <a:pt x="7144" y="9114"/>
                  </a:lnTo>
                  <a:lnTo>
                    <a:pt x="9049" y="9114"/>
                  </a:lnTo>
                  <a:lnTo>
                    <a:pt x="27146" y="9114"/>
                  </a:lnTo>
                  <a:lnTo>
                    <a:pt x="752951" y="7209"/>
                  </a:lnTo>
                  <a:lnTo>
                    <a:pt x="842486" y="7209"/>
                  </a:lnTo>
                  <a:lnTo>
                    <a:pt x="842486" y="7209"/>
                  </a:lnTo>
                  <a:cubicBezTo>
                    <a:pt x="841534" y="6257"/>
                    <a:pt x="842486" y="15782"/>
                    <a:pt x="842486" y="30069"/>
                  </a:cubicBezTo>
                  <a:close/>
                </a:path>
              </a:pathLst>
            </a:custGeom>
            <a:solidFill>
              <a:srgbClr val="666666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43BC099-A056-42DA-9F53-27069C0E9109}"/>
                </a:ext>
              </a:extLst>
            </p:cNvPr>
            <p:cNvSpPr/>
            <p:nvPr/>
          </p:nvSpPr>
          <p:spPr>
            <a:xfrm>
              <a:off x="4098364" y="5051498"/>
              <a:ext cx="7294158" cy="655655"/>
            </a:xfrm>
            <a:custGeom>
              <a:avLst/>
              <a:gdLst>
                <a:gd name="connsiteX0" fmla="*/ 827161 w 847725"/>
                <a:gd name="connsiteY0" fmla="*/ 70009 h 76200"/>
                <a:gd name="connsiteX1" fmla="*/ 753818 w 847725"/>
                <a:gd name="connsiteY1" fmla="*/ 70009 h 76200"/>
                <a:gd name="connsiteX2" fmla="*/ 24203 w 847725"/>
                <a:gd name="connsiteY2" fmla="*/ 70009 h 76200"/>
                <a:gd name="connsiteX3" fmla="*/ 17535 w 847725"/>
                <a:gd name="connsiteY3" fmla="*/ 70009 h 76200"/>
                <a:gd name="connsiteX4" fmla="*/ 8010 w 847725"/>
                <a:gd name="connsiteY4" fmla="*/ 67151 h 76200"/>
                <a:gd name="connsiteX5" fmla="*/ 13725 w 847725"/>
                <a:gd name="connsiteY5" fmla="*/ 58579 h 76200"/>
                <a:gd name="connsiteX6" fmla="*/ 97545 w 847725"/>
                <a:gd name="connsiteY6" fmla="*/ 9049 h 76200"/>
                <a:gd name="connsiteX7" fmla="*/ 101355 w 847725"/>
                <a:gd name="connsiteY7" fmla="*/ 7144 h 76200"/>
                <a:gd name="connsiteX8" fmla="*/ 739531 w 847725"/>
                <a:gd name="connsiteY8" fmla="*/ 7144 h 76200"/>
                <a:gd name="connsiteX9" fmla="*/ 742388 w 847725"/>
                <a:gd name="connsiteY9" fmla="*/ 8096 h 76200"/>
                <a:gd name="connsiteX10" fmla="*/ 746198 w 847725"/>
                <a:gd name="connsiteY10" fmla="*/ 9049 h 76200"/>
                <a:gd name="connsiteX11" fmla="*/ 747150 w 847725"/>
                <a:gd name="connsiteY11" fmla="*/ 9049 h 76200"/>
                <a:gd name="connsiteX12" fmla="*/ 757628 w 847725"/>
                <a:gd name="connsiteY12" fmla="*/ 14764 h 76200"/>
                <a:gd name="connsiteX13" fmla="*/ 840496 w 847725"/>
                <a:gd name="connsiteY13" fmla="*/ 62389 h 76200"/>
                <a:gd name="connsiteX14" fmla="*/ 842400 w 847725"/>
                <a:gd name="connsiteY14" fmla="*/ 65246 h 76200"/>
                <a:gd name="connsiteX15" fmla="*/ 827161 w 847725"/>
                <a:gd name="connsiteY15" fmla="*/ 70009 h 76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847725" h="76200">
                  <a:moveTo>
                    <a:pt x="827161" y="70009"/>
                  </a:moveTo>
                  <a:cubicBezTo>
                    <a:pt x="823350" y="70009"/>
                    <a:pt x="795728" y="70009"/>
                    <a:pt x="753818" y="70009"/>
                  </a:cubicBezTo>
                  <a:cubicBezTo>
                    <a:pt x="566175" y="70009"/>
                    <a:pt x="85163" y="70009"/>
                    <a:pt x="24203" y="70009"/>
                  </a:cubicBezTo>
                  <a:cubicBezTo>
                    <a:pt x="20393" y="70009"/>
                    <a:pt x="17535" y="70009"/>
                    <a:pt x="17535" y="70009"/>
                  </a:cubicBezTo>
                  <a:cubicBezTo>
                    <a:pt x="17535" y="70009"/>
                    <a:pt x="10868" y="70009"/>
                    <a:pt x="8010" y="67151"/>
                  </a:cubicBezTo>
                  <a:cubicBezTo>
                    <a:pt x="6105" y="65246"/>
                    <a:pt x="7058" y="63341"/>
                    <a:pt x="13725" y="58579"/>
                  </a:cubicBezTo>
                  <a:cubicBezTo>
                    <a:pt x="27060" y="49054"/>
                    <a:pt x="82305" y="17621"/>
                    <a:pt x="97545" y="9049"/>
                  </a:cubicBezTo>
                  <a:cubicBezTo>
                    <a:pt x="100403" y="8096"/>
                    <a:pt x="101355" y="7144"/>
                    <a:pt x="101355" y="7144"/>
                  </a:cubicBezTo>
                  <a:lnTo>
                    <a:pt x="739531" y="7144"/>
                  </a:lnTo>
                  <a:cubicBezTo>
                    <a:pt x="739531" y="7144"/>
                    <a:pt x="740483" y="7144"/>
                    <a:pt x="742388" y="8096"/>
                  </a:cubicBezTo>
                  <a:cubicBezTo>
                    <a:pt x="743340" y="8096"/>
                    <a:pt x="744293" y="9049"/>
                    <a:pt x="746198" y="9049"/>
                  </a:cubicBezTo>
                  <a:cubicBezTo>
                    <a:pt x="746198" y="9049"/>
                    <a:pt x="746198" y="9049"/>
                    <a:pt x="747150" y="9049"/>
                  </a:cubicBezTo>
                  <a:cubicBezTo>
                    <a:pt x="750008" y="10001"/>
                    <a:pt x="753818" y="11906"/>
                    <a:pt x="757628" y="14764"/>
                  </a:cubicBezTo>
                  <a:cubicBezTo>
                    <a:pt x="770963" y="23336"/>
                    <a:pt x="840496" y="62389"/>
                    <a:pt x="840496" y="62389"/>
                  </a:cubicBezTo>
                  <a:cubicBezTo>
                    <a:pt x="840496" y="62389"/>
                    <a:pt x="842400" y="63341"/>
                    <a:pt x="842400" y="65246"/>
                  </a:cubicBezTo>
                  <a:cubicBezTo>
                    <a:pt x="844306" y="67151"/>
                    <a:pt x="842400" y="70009"/>
                    <a:pt x="827161" y="70009"/>
                  </a:cubicBezTo>
                  <a:close/>
                </a:path>
              </a:pathLst>
            </a:custGeom>
            <a:solidFill>
              <a:srgbClr val="9DA4A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2B8C23E-608C-4981-A399-48E23E7525CC}"/>
                </a:ext>
              </a:extLst>
            </p:cNvPr>
            <p:cNvSpPr/>
            <p:nvPr/>
          </p:nvSpPr>
          <p:spPr>
            <a:xfrm>
              <a:off x="6803481" y="5354734"/>
              <a:ext cx="1868616" cy="245870"/>
            </a:xfrm>
            <a:custGeom>
              <a:avLst/>
              <a:gdLst>
                <a:gd name="connsiteX0" fmla="*/ 23187 w 209550"/>
                <a:gd name="connsiteY0" fmla="*/ 7144 h 28575"/>
                <a:gd name="connsiteX1" fmla="*/ 12710 w 209550"/>
                <a:gd name="connsiteY1" fmla="*/ 12859 h 28575"/>
                <a:gd name="connsiteX2" fmla="*/ 7947 w 209550"/>
                <a:gd name="connsiteY2" fmla="*/ 19526 h 28575"/>
                <a:gd name="connsiteX3" fmla="*/ 21282 w 209550"/>
                <a:gd name="connsiteY3" fmla="*/ 25241 h 28575"/>
                <a:gd name="connsiteX4" fmla="*/ 111770 w 209550"/>
                <a:gd name="connsiteY4" fmla="*/ 25241 h 28575"/>
                <a:gd name="connsiteX5" fmla="*/ 111770 w 209550"/>
                <a:gd name="connsiteY5" fmla="*/ 25241 h 28575"/>
                <a:gd name="connsiteX6" fmla="*/ 195590 w 209550"/>
                <a:gd name="connsiteY6" fmla="*/ 25241 h 28575"/>
                <a:gd name="connsiteX7" fmla="*/ 208925 w 209550"/>
                <a:gd name="connsiteY7" fmla="*/ 19526 h 28575"/>
                <a:gd name="connsiteX8" fmla="*/ 204162 w 209550"/>
                <a:gd name="connsiteY8" fmla="*/ 12859 h 28575"/>
                <a:gd name="connsiteX9" fmla="*/ 193685 w 209550"/>
                <a:gd name="connsiteY9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09550" h="28575">
                  <a:moveTo>
                    <a:pt x="23187" y="7144"/>
                  </a:moveTo>
                  <a:cubicBezTo>
                    <a:pt x="19377" y="7144"/>
                    <a:pt x="15567" y="9049"/>
                    <a:pt x="12710" y="12859"/>
                  </a:cubicBezTo>
                  <a:lnTo>
                    <a:pt x="7947" y="19526"/>
                  </a:lnTo>
                  <a:cubicBezTo>
                    <a:pt x="7947" y="19526"/>
                    <a:pt x="2232" y="26194"/>
                    <a:pt x="21282" y="25241"/>
                  </a:cubicBezTo>
                  <a:cubicBezTo>
                    <a:pt x="30807" y="25241"/>
                    <a:pt x="72717" y="25241"/>
                    <a:pt x="111770" y="25241"/>
                  </a:cubicBezTo>
                  <a:lnTo>
                    <a:pt x="111770" y="25241"/>
                  </a:lnTo>
                  <a:cubicBezTo>
                    <a:pt x="148917" y="25241"/>
                    <a:pt x="187017" y="25241"/>
                    <a:pt x="195590" y="25241"/>
                  </a:cubicBezTo>
                  <a:cubicBezTo>
                    <a:pt x="213687" y="26194"/>
                    <a:pt x="208925" y="19526"/>
                    <a:pt x="208925" y="19526"/>
                  </a:cubicBezTo>
                  <a:lnTo>
                    <a:pt x="204162" y="12859"/>
                  </a:lnTo>
                  <a:cubicBezTo>
                    <a:pt x="202257" y="9049"/>
                    <a:pt x="198447" y="7144"/>
                    <a:pt x="193685" y="7144"/>
                  </a:cubicBezTo>
                </a:path>
              </a:pathLst>
            </a:custGeom>
            <a:solidFill>
              <a:srgbClr val="70757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FD903373-9B9B-454A-8CB4-E269AA113942}"/>
                </a:ext>
              </a:extLst>
            </p:cNvPr>
            <p:cNvSpPr/>
            <p:nvPr/>
          </p:nvSpPr>
          <p:spPr>
            <a:xfrm>
              <a:off x="5179454" y="5125255"/>
              <a:ext cx="4917410" cy="245870"/>
            </a:xfrm>
            <a:custGeom>
              <a:avLst/>
              <a:gdLst>
                <a:gd name="connsiteX0" fmla="*/ 566261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3401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66261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3401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72F0A2CF-6C4D-4D84-9F0B-0C8B25E6F53C}"/>
                </a:ext>
              </a:extLst>
            </p:cNvPr>
            <p:cNvSpPr/>
            <p:nvPr/>
          </p:nvSpPr>
          <p:spPr>
            <a:xfrm>
              <a:off x="5146671" y="5125255"/>
              <a:ext cx="4917410" cy="245870"/>
            </a:xfrm>
            <a:custGeom>
              <a:avLst/>
              <a:gdLst>
                <a:gd name="connsiteX0" fmla="*/ 571024 w 571500"/>
                <a:gd name="connsiteY0" fmla="*/ 30004 h 28575"/>
                <a:gd name="connsiteX1" fmla="*/ 7144 w 571500"/>
                <a:gd name="connsiteY1" fmla="*/ 30004 h 28575"/>
                <a:gd name="connsiteX2" fmla="*/ 28099 w 571500"/>
                <a:gd name="connsiteY2" fmla="*/ 7144 h 28575"/>
                <a:gd name="connsiteX3" fmla="*/ 548164 w 571500"/>
                <a:gd name="connsiteY3" fmla="*/ 7144 h 2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71500" h="28575">
                  <a:moveTo>
                    <a:pt x="571024" y="30004"/>
                  </a:moveTo>
                  <a:lnTo>
                    <a:pt x="7144" y="30004"/>
                  </a:lnTo>
                  <a:lnTo>
                    <a:pt x="28099" y="7144"/>
                  </a:lnTo>
                  <a:lnTo>
                    <a:pt x="548164" y="7144"/>
                  </a:lnTo>
                  <a:close/>
                </a:path>
              </a:pathLst>
            </a:custGeom>
            <a:solidFill>
              <a:srgbClr val="575A5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C3A2E818-EF4F-458C-8F18-9578121D3660}"/>
                </a:ext>
              </a:extLst>
            </p:cNvPr>
            <p:cNvSpPr/>
            <p:nvPr/>
          </p:nvSpPr>
          <p:spPr>
            <a:xfrm>
              <a:off x="7022398" y="1844838"/>
              <a:ext cx="3271162" cy="3198464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63C6B529-B489-4639-A7B2-5AA9180E9729}"/>
                </a:ext>
              </a:extLst>
            </p:cNvPr>
            <p:cNvGrpSpPr/>
            <p:nvPr/>
          </p:nvGrpSpPr>
          <p:grpSpPr>
            <a:xfrm>
              <a:off x="5370712" y="5206368"/>
              <a:ext cx="4572000" cy="149296"/>
              <a:chOff x="5370712" y="5206368"/>
              <a:chExt cx="4572000" cy="149296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4F3DA74A-1C4B-4138-A563-129A39FD9B7F}"/>
                  </a:ext>
                </a:extLst>
              </p:cNvPr>
              <p:cNvSpPr/>
              <p:nvPr/>
            </p:nvSpPr>
            <p:spPr>
              <a:xfrm>
                <a:off x="5370712" y="5337376"/>
                <a:ext cx="457200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22AAAA6-2F39-4DD6-8134-716B9CF62E97}"/>
                  </a:ext>
                </a:extLst>
              </p:cNvPr>
              <p:cNvSpPr/>
              <p:nvPr/>
            </p:nvSpPr>
            <p:spPr>
              <a:xfrm>
                <a:off x="5416432" y="5293706"/>
                <a:ext cx="448056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BE744CD6-14E4-479D-8F9D-0DF957DAAD2D}"/>
                  </a:ext>
                </a:extLst>
              </p:cNvPr>
              <p:cNvSpPr/>
              <p:nvPr/>
            </p:nvSpPr>
            <p:spPr>
              <a:xfrm>
                <a:off x="5462152" y="5250037"/>
                <a:ext cx="438912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531A40E9-999D-4DB7-A1CE-6B1F19EA0EF4}"/>
                  </a:ext>
                </a:extLst>
              </p:cNvPr>
              <p:cNvSpPr/>
              <p:nvPr/>
            </p:nvSpPr>
            <p:spPr>
              <a:xfrm>
                <a:off x="5507872" y="5206368"/>
                <a:ext cx="4297680" cy="1828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8C9FECB-7A52-4CDC-994B-69A5B24ABCE8}"/>
                </a:ext>
              </a:extLst>
            </p:cNvPr>
            <p:cNvGrpSpPr/>
            <p:nvPr/>
          </p:nvGrpSpPr>
          <p:grpSpPr>
            <a:xfrm>
              <a:off x="7661590" y="1698465"/>
              <a:ext cx="114873" cy="114873"/>
              <a:chOff x="7627525" y="1132589"/>
              <a:chExt cx="234846" cy="234846"/>
            </a:xfrm>
          </p:grpSpPr>
          <p:sp>
            <p:nvSpPr>
              <p:cNvPr id="41" name="Oval 40">
                <a:extLst>
                  <a:ext uri="{FF2B5EF4-FFF2-40B4-BE49-F238E27FC236}">
                    <a16:creationId xmlns:a16="http://schemas.microsoft.com/office/drawing/2014/main" id="{A6AAC56F-62D7-45DE-87B5-B9D9F6A9BFCE}"/>
                  </a:ext>
                </a:extLst>
              </p:cNvPr>
              <p:cNvSpPr/>
              <p:nvPr/>
            </p:nvSpPr>
            <p:spPr>
              <a:xfrm>
                <a:off x="7627525" y="1132589"/>
                <a:ext cx="234846" cy="234846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E075BA51-0F2B-4136-85AE-6668752886FD}"/>
                  </a:ext>
                </a:extLst>
              </p:cNvPr>
              <p:cNvSpPr/>
              <p:nvPr/>
            </p:nvSpPr>
            <p:spPr>
              <a:xfrm>
                <a:off x="7656971" y="1162035"/>
                <a:ext cx="175955" cy="175955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Oval 42">
                <a:extLst>
                  <a:ext uri="{FF2B5EF4-FFF2-40B4-BE49-F238E27FC236}">
                    <a16:creationId xmlns:a16="http://schemas.microsoft.com/office/drawing/2014/main" id="{2599569D-ABEC-4CDC-8AEC-FB8A512A7CB6}"/>
                  </a:ext>
                </a:extLst>
              </p:cNvPr>
              <p:cNvSpPr/>
              <p:nvPr/>
            </p:nvSpPr>
            <p:spPr>
              <a:xfrm>
                <a:off x="7683825" y="1188889"/>
                <a:ext cx="122247" cy="122247"/>
              </a:xfrm>
              <a:prstGeom prst="ellipse">
                <a:avLst/>
              </a:prstGeom>
              <a:solidFill>
                <a:schemeClr val="bg1">
                  <a:lumMod val="50000"/>
                  <a:alpha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9" name="Rectangle: Rounded Corners 38">
              <a:extLst>
                <a:ext uri="{FF2B5EF4-FFF2-40B4-BE49-F238E27FC236}">
                  <a16:creationId xmlns:a16="http://schemas.microsoft.com/office/drawing/2014/main" id="{FFF08BBD-F12B-4D72-905D-82425437657C}"/>
                </a:ext>
              </a:extLst>
            </p:cNvPr>
            <p:cNvSpPr/>
            <p:nvPr/>
          </p:nvSpPr>
          <p:spPr>
            <a:xfrm>
              <a:off x="7370377" y="5752599"/>
              <a:ext cx="748642" cy="88504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37A376A-6189-420B-8C13-3900F127BE7C}"/>
                </a:ext>
              </a:extLst>
            </p:cNvPr>
            <p:cNvSpPr/>
            <p:nvPr/>
          </p:nvSpPr>
          <p:spPr>
            <a:xfrm>
              <a:off x="7133919" y="5752598"/>
              <a:ext cx="101303" cy="10130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Picture Placeholder 2">
            <a:extLst>
              <a:ext uri="{FF2B5EF4-FFF2-40B4-BE49-F238E27FC236}">
                <a16:creationId xmlns:a16="http://schemas.microsoft.com/office/drawing/2014/main" id="{FC596008-C53D-454F-8BCC-25C7C09986FE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619684" y="2798339"/>
            <a:ext cx="4140889" cy="261223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and Send to Back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043529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icture Placeholder 20">
            <a:extLst>
              <a:ext uri="{FF2B5EF4-FFF2-40B4-BE49-F238E27FC236}">
                <a16:creationId xmlns:a16="http://schemas.microsoft.com/office/drawing/2014/main" id="{6FE311F5-A9A3-4147-874B-14B212E901EC}"/>
              </a:ext>
            </a:extLst>
          </p:cNvPr>
          <p:cNvSpPr>
            <a:spLocks noGrp="1"/>
          </p:cNvSpPr>
          <p:nvPr>
            <p:ph type="pic" idx="11" hasCustomPrompt="1"/>
          </p:nvPr>
        </p:nvSpPr>
        <p:spPr>
          <a:xfrm>
            <a:off x="6587381" y="3577044"/>
            <a:ext cx="3100540" cy="3100540"/>
          </a:xfrm>
          <a:custGeom>
            <a:avLst/>
            <a:gdLst>
              <a:gd name="connsiteX0" fmla="*/ 1550270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10 h 3100540"/>
              <a:gd name="connsiteX5" fmla="*/ 1422726 w 3100540"/>
              <a:gd name="connsiteY5" fmla="*/ 3047710 h 3100540"/>
              <a:gd name="connsiteX6" fmla="*/ 52831 w 3100540"/>
              <a:gd name="connsiteY6" fmla="*/ 1677815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70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10"/>
                </a:lnTo>
                <a:cubicBezTo>
                  <a:pt x="1607375" y="3118151"/>
                  <a:pt x="1493167" y="3118151"/>
                  <a:pt x="1422726" y="3047710"/>
                </a:cubicBezTo>
                <a:lnTo>
                  <a:pt x="52831" y="1677815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587381" y="204021"/>
            <a:ext cx="3100540" cy="3100540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52" name="Picture Placeholder 19">
            <a:extLst>
              <a:ext uri="{FF2B5EF4-FFF2-40B4-BE49-F238E27FC236}">
                <a16:creationId xmlns:a16="http://schemas.microsoft.com/office/drawing/2014/main" id="{90C4F28F-E0C5-4C6F-9778-5071266AA6DB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8420748" y="1890533"/>
            <a:ext cx="3100541" cy="3100540"/>
          </a:xfrm>
          <a:custGeom>
            <a:avLst/>
            <a:gdLst>
              <a:gd name="connsiteX0" fmla="*/ 1550270 w 3100541"/>
              <a:gd name="connsiteY0" fmla="*/ 0 h 3100540"/>
              <a:gd name="connsiteX1" fmla="*/ 1677815 w 3100541"/>
              <a:gd name="connsiteY1" fmla="*/ 52831 h 3100540"/>
              <a:gd name="connsiteX2" fmla="*/ 3047710 w 3100541"/>
              <a:gd name="connsiteY2" fmla="*/ 1422726 h 3100540"/>
              <a:gd name="connsiteX3" fmla="*/ 3047710 w 3100541"/>
              <a:gd name="connsiteY3" fmla="*/ 1677816 h 3100540"/>
              <a:gd name="connsiteX4" fmla="*/ 1677817 w 3100541"/>
              <a:gd name="connsiteY4" fmla="*/ 3047710 h 3100540"/>
              <a:gd name="connsiteX5" fmla="*/ 1422727 w 3100541"/>
              <a:gd name="connsiteY5" fmla="*/ 3047710 h 3100540"/>
              <a:gd name="connsiteX6" fmla="*/ 52832 w 3100541"/>
              <a:gd name="connsiteY6" fmla="*/ 1677815 h 3100540"/>
              <a:gd name="connsiteX7" fmla="*/ 52832 w 3100541"/>
              <a:gd name="connsiteY7" fmla="*/ 1422724 h 3100540"/>
              <a:gd name="connsiteX8" fmla="*/ 1422725 w 3100541"/>
              <a:gd name="connsiteY8" fmla="*/ 52831 h 3100540"/>
              <a:gd name="connsiteX9" fmla="*/ 1550270 w 3100541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1" h="3100540">
                <a:moveTo>
                  <a:pt x="1550270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10" y="1422726"/>
                </a:lnTo>
                <a:cubicBezTo>
                  <a:pt x="3118152" y="1493167"/>
                  <a:pt x="3118152" y="1607375"/>
                  <a:pt x="3047710" y="1677816"/>
                </a:cubicBezTo>
                <a:lnTo>
                  <a:pt x="1677817" y="3047710"/>
                </a:lnTo>
                <a:cubicBezTo>
                  <a:pt x="1607376" y="3118151"/>
                  <a:pt x="1493168" y="3118151"/>
                  <a:pt x="1422727" y="3047710"/>
                </a:cubicBezTo>
                <a:lnTo>
                  <a:pt x="52832" y="1677815"/>
                </a:lnTo>
                <a:cubicBezTo>
                  <a:pt x="-17610" y="1607373"/>
                  <a:pt x="-17610" y="1493166"/>
                  <a:pt x="52832" y="1422724"/>
                </a:cubicBezTo>
                <a:lnTo>
                  <a:pt x="1422725" y="52831"/>
                </a:lnTo>
                <a:cubicBezTo>
                  <a:pt x="1457946" y="17610"/>
                  <a:pt x="1504108" y="0"/>
                  <a:pt x="155027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56745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6480636" y="1431517"/>
            <a:ext cx="3994966" cy="3994966"/>
          </a:xfrm>
          <a:custGeom>
            <a:avLst/>
            <a:gdLst>
              <a:gd name="connsiteX0" fmla="*/ 1550269 w 3100540"/>
              <a:gd name="connsiteY0" fmla="*/ 0 h 3100540"/>
              <a:gd name="connsiteX1" fmla="*/ 1677815 w 3100540"/>
              <a:gd name="connsiteY1" fmla="*/ 52831 h 3100540"/>
              <a:gd name="connsiteX2" fmla="*/ 3047709 w 3100540"/>
              <a:gd name="connsiteY2" fmla="*/ 1422726 h 3100540"/>
              <a:gd name="connsiteX3" fmla="*/ 3047709 w 3100540"/>
              <a:gd name="connsiteY3" fmla="*/ 1677816 h 3100540"/>
              <a:gd name="connsiteX4" fmla="*/ 1677816 w 3100540"/>
              <a:gd name="connsiteY4" fmla="*/ 3047709 h 3100540"/>
              <a:gd name="connsiteX5" fmla="*/ 1422726 w 3100540"/>
              <a:gd name="connsiteY5" fmla="*/ 3047709 h 3100540"/>
              <a:gd name="connsiteX6" fmla="*/ 52831 w 3100540"/>
              <a:gd name="connsiteY6" fmla="*/ 1677814 h 3100540"/>
              <a:gd name="connsiteX7" fmla="*/ 52831 w 3100540"/>
              <a:gd name="connsiteY7" fmla="*/ 1422724 h 3100540"/>
              <a:gd name="connsiteX8" fmla="*/ 1422724 w 3100540"/>
              <a:gd name="connsiteY8" fmla="*/ 52831 h 3100540"/>
              <a:gd name="connsiteX9" fmla="*/ 1550269 w 3100540"/>
              <a:gd name="connsiteY9" fmla="*/ 0 h 31005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100540" h="3100540">
                <a:moveTo>
                  <a:pt x="1550269" y="0"/>
                </a:moveTo>
                <a:cubicBezTo>
                  <a:pt x="1596432" y="0"/>
                  <a:pt x="1642594" y="17610"/>
                  <a:pt x="1677815" y="52831"/>
                </a:cubicBezTo>
                <a:lnTo>
                  <a:pt x="3047709" y="1422726"/>
                </a:lnTo>
                <a:cubicBezTo>
                  <a:pt x="3118151" y="1493167"/>
                  <a:pt x="3118151" y="1607375"/>
                  <a:pt x="3047709" y="1677816"/>
                </a:cubicBezTo>
                <a:lnTo>
                  <a:pt x="1677816" y="3047709"/>
                </a:lnTo>
                <a:cubicBezTo>
                  <a:pt x="1607375" y="3118151"/>
                  <a:pt x="1493167" y="3118151"/>
                  <a:pt x="1422726" y="3047709"/>
                </a:cubicBezTo>
                <a:lnTo>
                  <a:pt x="52831" y="1677814"/>
                </a:lnTo>
                <a:cubicBezTo>
                  <a:pt x="-17610" y="1607373"/>
                  <a:pt x="-17610" y="1493166"/>
                  <a:pt x="52831" y="1422724"/>
                </a:cubicBezTo>
                <a:lnTo>
                  <a:pt x="1422724" y="52831"/>
                </a:lnTo>
                <a:cubicBezTo>
                  <a:pt x="1457945" y="17610"/>
                  <a:pt x="1504107" y="0"/>
                  <a:pt x="1550269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1697707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Imag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icture Placeholder 18">
            <a:extLst>
              <a:ext uri="{FF2B5EF4-FFF2-40B4-BE49-F238E27FC236}">
                <a16:creationId xmlns:a16="http://schemas.microsoft.com/office/drawing/2014/main" id="{11224CB0-F9E0-437C-86B4-895C27988953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 w="50800">
            <a:noFill/>
          </a:ln>
        </p:spPr>
        <p:txBody>
          <a:bodyPr wrap="square" anchor="ctr">
            <a:noAutofit/>
          </a:bodyPr>
          <a:lstStyle>
            <a:lvl1pPr marL="0" indent="0" algn="ctr">
              <a:buNone/>
              <a:defRPr sz="1200" baseline="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853482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5351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d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95023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그림 개체 틀 4">
            <a:extLst>
              <a:ext uri="{FF2B5EF4-FFF2-40B4-BE49-F238E27FC236}">
                <a16:creationId xmlns:a16="http://schemas.microsoft.com/office/drawing/2014/main" id="{78365DAA-91AD-4697-ADE8-3F9A839BE698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0" y="0"/>
            <a:ext cx="12192000" cy="446945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7854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12/09/2022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0912416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Agenda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85725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9254204-7576-4E7F-BCC2-47087CDF8998}"/>
              </a:ext>
            </a:extLst>
          </p:cNvPr>
          <p:cNvSpPr/>
          <p:nvPr/>
        </p:nvSpPr>
        <p:spPr>
          <a:xfrm rot="1200000">
            <a:off x="-311854" y="-189268"/>
            <a:ext cx="714157" cy="2226584"/>
          </a:xfrm>
          <a:custGeom>
            <a:avLst/>
            <a:gdLst>
              <a:gd name="connsiteX0" fmla="*/ 622717 w 714157"/>
              <a:gd name="connsiteY0" fmla="*/ 33281 h 2226584"/>
              <a:gd name="connsiteX1" fmla="*/ 714157 w 714157"/>
              <a:gd name="connsiteY1" fmla="*/ 0 h 2226584"/>
              <a:gd name="connsiteX2" fmla="*/ 714157 w 714157"/>
              <a:gd name="connsiteY2" fmla="*/ 2226584 h 2226584"/>
              <a:gd name="connsiteX3" fmla="*/ 622717 w 714157"/>
              <a:gd name="connsiteY3" fmla="*/ 1975355 h 2226584"/>
              <a:gd name="connsiteX4" fmla="*/ 329492 w 714157"/>
              <a:gd name="connsiteY4" fmla="*/ 140006 h 2226584"/>
              <a:gd name="connsiteX5" fmla="*/ 329492 w 714157"/>
              <a:gd name="connsiteY5" fmla="*/ 1169726 h 2226584"/>
              <a:gd name="connsiteX6" fmla="*/ 238052 w 714157"/>
              <a:gd name="connsiteY6" fmla="*/ 918496 h 2226584"/>
              <a:gd name="connsiteX7" fmla="*/ 238052 w 714157"/>
              <a:gd name="connsiteY7" fmla="*/ 173288 h 2226584"/>
              <a:gd name="connsiteX8" fmla="*/ 567544 w 714157"/>
              <a:gd name="connsiteY8" fmla="*/ 53362 h 2226584"/>
              <a:gd name="connsiteX9" fmla="*/ 567544 w 714157"/>
              <a:gd name="connsiteY9" fmla="*/ 1823768 h 2226584"/>
              <a:gd name="connsiteX10" fmla="*/ 384664 w 714157"/>
              <a:gd name="connsiteY10" fmla="*/ 1321310 h 2226584"/>
              <a:gd name="connsiteX11" fmla="*/ 384664 w 714157"/>
              <a:gd name="connsiteY11" fmla="*/ 119925 h 2226584"/>
              <a:gd name="connsiteX12" fmla="*/ 0 w 714157"/>
              <a:gd name="connsiteY12" fmla="*/ 259931 h 2226584"/>
              <a:gd name="connsiteX13" fmla="*/ 182880 w 714157"/>
              <a:gd name="connsiteY13" fmla="*/ 193369 h 2226584"/>
              <a:gd name="connsiteX14" fmla="*/ 182880 w 714157"/>
              <a:gd name="connsiteY14" fmla="*/ 766913 h 2226584"/>
              <a:gd name="connsiteX15" fmla="*/ 0 w 714157"/>
              <a:gd name="connsiteY15" fmla="*/ 264454 h 2226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714157" h="2226584">
                <a:moveTo>
                  <a:pt x="622717" y="33281"/>
                </a:moveTo>
                <a:lnTo>
                  <a:pt x="714157" y="0"/>
                </a:lnTo>
                <a:lnTo>
                  <a:pt x="714157" y="2226584"/>
                </a:lnTo>
                <a:lnTo>
                  <a:pt x="622717" y="1975355"/>
                </a:lnTo>
                <a:close/>
                <a:moveTo>
                  <a:pt x="329492" y="140006"/>
                </a:moveTo>
                <a:lnTo>
                  <a:pt x="329492" y="1169726"/>
                </a:lnTo>
                <a:lnTo>
                  <a:pt x="238052" y="918496"/>
                </a:lnTo>
                <a:lnTo>
                  <a:pt x="238052" y="173288"/>
                </a:lnTo>
                <a:close/>
                <a:moveTo>
                  <a:pt x="567544" y="53362"/>
                </a:moveTo>
                <a:lnTo>
                  <a:pt x="567544" y="1823768"/>
                </a:lnTo>
                <a:lnTo>
                  <a:pt x="384664" y="1321310"/>
                </a:lnTo>
                <a:lnTo>
                  <a:pt x="384664" y="119925"/>
                </a:lnTo>
                <a:close/>
                <a:moveTo>
                  <a:pt x="0" y="259931"/>
                </a:moveTo>
                <a:lnTo>
                  <a:pt x="182880" y="193369"/>
                </a:lnTo>
                <a:lnTo>
                  <a:pt x="182880" y="766913"/>
                </a:lnTo>
                <a:lnTo>
                  <a:pt x="0" y="264454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3102876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444163C-3BE8-445F-BF4D-6FF683F7A99F}"/>
              </a:ext>
            </a:extLst>
          </p:cNvPr>
          <p:cNvGrpSpPr/>
          <p:nvPr userDrawn="1"/>
        </p:nvGrpSpPr>
        <p:grpSpPr>
          <a:xfrm>
            <a:off x="0" y="5030641"/>
            <a:ext cx="11784650" cy="1581249"/>
            <a:chOff x="0" y="5030641"/>
            <a:chExt cx="11784650" cy="1581249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4C382616-4BAD-46F2-A9B1-3719C195BD07}"/>
                </a:ext>
              </a:extLst>
            </p:cNvPr>
            <p:cNvGrpSpPr/>
            <p:nvPr/>
          </p:nvGrpSpPr>
          <p:grpSpPr>
            <a:xfrm>
              <a:off x="10972494" y="5030641"/>
              <a:ext cx="812156" cy="1343445"/>
              <a:chOff x="10042059" y="85076"/>
              <a:chExt cx="1867634" cy="3089387"/>
            </a:xfrm>
          </p:grpSpPr>
          <p:sp>
            <p:nvSpPr>
              <p:cNvPr id="9" name="Freeform: Shape 8">
                <a:extLst>
                  <a:ext uri="{FF2B5EF4-FFF2-40B4-BE49-F238E27FC236}">
                    <a16:creationId xmlns:a16="http://schemas.microsoft.com/office/drawing/2014/main" id="{4F57692B-CB59-4909-9EE5-9842EC389960}"/>
                  </a:ext>
                </a:extLst>
              </p:cNvPr>
              <p:cNvSpPr/>
              <p:nvPr/>
            </p:nvSpPr>
            <p:spPr>
              <a:xfrm rot="16200000" flipH="1">
                <a:off x="9851011" y="276124"/>
                <a:ext cx="2249729" cy="1867634"/>
              </a:xfrm>
              <a:custGeom>
                <a:avLst/>
                <a:gdLst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1734909 w 2254431"/>
                  <a:gd name="connsiteY6" fmla="*/ 1232300 h 1867634"/>
                  <a:gd name="connsiteX7" fmla="*/ 1781182 w 2254431"/>
                  <a:gd name="connsiteY7" fmla="*/ 1232300 h 1867634"/>
                  <a:gd name="connsiteX8" fmla="*/ 1734909 w 2254431"/>
                  <a:gd name="connsiteY8" fmla="*/ 1237163 h 1867634"/>
                  <a:gd name="connsiteX9" fmla="*/ 1734908 w 2254431"/>
                  <a:gd name="connsiteY9" fmla="*/ 633988 h 1867634"/>
                  <a:gd name="connsiteX10" fmla="*/ 2124749 w 2254431"/>
                  <a:gd name="connsiteY10" fmla="*/ 668096 h 1867634"/>
                  <a:gd name="connsiteX11" fmla="*/ 1734908 w 2254431"/>
                  <a:gd name="connsiteY11" fmla="*/ 668096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1734908 w 2254431"/>
                  <a:gd name="connsiteY12" fmla="*/ 668096 h 1867634"/>
                  <a:gd name="connsiteX13" fmla="*/ 2124749 w 2254431"/>
                  <a:gd name="connsiteY13" fmla="*/ 668096 h 1867634"/>
                  <a:gd name="connsiteX14" fmla="*/ 1734908 w 2254431"/>
                  <a:gd name="connsiteY14" fmla="*/ 668096 h 1867634"/>
                  <a:gd name="connsiteX15" fmla="*/ 0 w 2254431"/>
                  <a:gd name="connsiteY15" fmla="*/ 933818 h 1867634"/>
                  <a:gd name="connsiteX16" fmla="*/ 273507 w 2254431"/>
                  <a:gd name="connsiteY16" fmla="*/ 1594126 h 1867634"/>
                  <a:gd name="connsiteX17" fmla="*/ 1594123 w 2254431"/>
                  <a:gd name="connsiteY17" fmla="*/ 1594126 h 1867634"/>
                  <a:gd name="connsiteX18" fmla="*/ 1818102 w 2254431"/>
                  <a:gd name="connsiteY18" fmla="*/ 1370146 h 1867634"/>
                  <a:gd name="connsiteX19" fmla="*/ 2067929 w 2254431"/>
                  <a:gd name="connsiteY19" fmla="*/ 1370150 h 1867634"/>
                  <a:gd name="connsiteX20" fmla="*/ 2249729 w 2254431"/>
                  <a:gd name="connsiteY20" fmla="*/ 1188348 h 1867634"/>
                  <a:gd name="connsiteX21" fmla="*/ 2249729 w 2254431"/>
                  <a:gd name="connsiteY21" fmla="*/ 938520 h 1867634"/>
                  <a:gd name="connsiteX22" fmla="*/ 2254431 w 2254431"/>
                  <a:gd name="connsiteY22" fmla="*/ 933818 h 1867634"/>
                  <a:gd name="connsiteX23" fmla="*/ 2249729 w 2254431"/>
                  <a:gd name="connsiteY23" fmla="*/ 929116 h 1867634"/>
                  <a:gd name="connsiteX24" fmla="*/ 2249729 w 2254431"/>
                  <a:gd name="connsiteY24" fmla="*/ 679292 h 1867634"/>
                  <a:gd name="connsiteX25" fmla="*/ 2067926 w 2254431"/>
                  <a:gd name="connsiteY25" fmla="*/ 497490 h 1867634"/>
                  <a:gd name="connsiteX26" fmla="*/ 1818099 w 2254431"/>
                  <a:gd name="connsiteY26" fmla="*/ 497490 h 1867634"/>
                  <a:gd name="connsiteX27" fmla="*/ 1594123 w 2254431"/>
                  <a:gd name="connsiteY27" fmla="*/ 273510 h 1867634"/>
                  <a:gd name="connsiteX28" fmla="*/ 273507 w 2254431"/>
                  <a:gd name="connsiteY28" fmla="*/ 273510 h 1867634"/>
                  <a:gd name="connsiteX29" fmla="*/ 0 w 2254431"/>
                  <a:gd name="connsiteY29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2300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1734909 w 2254431"/>
                  <a:gd name="connsiteY11" fmla="*/ 1232300 h 1867634"/>
                  <a:gd name="connsiteX12" fmla="*/ 0 w 2254431"/>
                  <a:gd name="connsiteY12" fmla="*/ 933818 h 1867634"/>
                  <a:gd name="connsiteX13" fmla="*/ 273507 w 2254431"/>
                  <a:gd name="connsiteY13" fmla="*/ 1594126 h 1867634"/>
                  <a:gd name="connsiteX14" fmla="*/ 1594123 w 2254431"/>
                  <a:gd name="connsiteY14" fmla="*/ 1594126 h 1867634"/>
                  <a:gd name="connsiteX15" fmla="*/ 1818102 w 2254431"/>
                  <a:gd name="connsiteY15" fmla="*/ 1370146 h 1867634"/>
                  <a:gd name="connsiteX16" fmla="*/ 2067929 w 2254431"/>
                  <a:gd name="connsiteY16" fmla="*/ 1370150 h 1867634"/>
                  <a:gd name="connsiteX17" fmla="*/ 2249729 w 2254431"/>
                  <a:gd name="connsiteY17" fmla="*/ 1188348 h 1867634"/>
                  <a:gd name="connsiteX18" fmla="*/ 2249729 w 2254431"/>
                  <a:gd name="connsiteY18" fmla="*/ 938520 h 1867634"/>
                  <a:gd name="connsiteX19" fmla="*/ 2254431 w 2254431"/>
                  <a:gd name="connsiteY19" fmla="*/ 933818 h 1867634"/>
                  <a:gd name="connsiteX20" fmla="*/ 2249729 w 2254431"/>
                  <a:gd name="connsiteY20" fmla="*/ 929116 h 1867634"/>
                  <a:gd name="connsiteX21" fmla="*/ 2249729 w 2254431"/>
                  <a:gd name="connsiteY21" fmla="*/ 679292 h 1867634"/>
                  <a:gd name="connsiteX22" fmla="*/ 2067926 w 2254431"/>
                  <a:gd name="connsiteY22" fmla="*/ 497490 h 1867634"/>
                  <a:gd name="connsiteX23" fmla="*/ 1818099 w 2254431"/>
                  <a:gd name="connsiteY23" fmla="*/ 497490 h 1867634"/>
                  <a:gd name="connsiteX24" fmla="*/ 1594123 w 2254431"/>
                  <a:gd name="connsiteY24" fmla="*/ 273510 h 1867634"/>
                  <a:gd name="connsiteX25" fmla="*/ 273507 w 2254431"/>
                  <a:gd name="connsiteY25" fmla="*/ 273510 h 1867634"/>
                  <a:gd name="connsiteX26" fmla="*/ 0 w 2254431"/>
                  <a:gd name="connsiteY26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1734909 w 2254431"/>
                  <a:gd name="connsiteY8" fmla="*/ 1237163 h 1867634"/>
                  <a:gd name="connsiteX9" fmla="*/ 1781182 w 2254431"/>
                  <a:gd name="connsiteY9" fmla="*/ 1232300 h 1867634"/>
                  <a:gd name="connsiteX10" fmla="*/ 1734909 w 2254431"/>
                  <a:gd name="connsiteY10" fmla="*/ 1237163 h 1867634"/>
                  <a:gd name="connsiteX11" fmla="*/ 0 w 2254431"/>
                  <a:gd name="connsiteY11" fmla="*/ 933818 h 1867634"/>
                  <a:gd name="connsiteX12" fmla="*/ 273507 w 2254431"/>
                  <a:gd name="connsiteY12" fmla="*/ 1594126 h 1867634"/>
                  <a:gd name="connsiteX13" fmla="*/ 1594123 w 2254431"/>
                  <a:gd name="connsiteY13" fmla="*/ 1594126 h 1867634"/>
                  <a:gd name="connsiteX14" fmla="*/ 1818102 w 2254431"/>
                  <a:gd name="connsiteY14" fmla="*/ 1370146 h 1867634"/>
                  <a:gd name="connsiteX15" fmla="*/ 2067929 w 2254431"/>
                  <a:gd name="connsiteY15" fmla="*/ 1370150 h 1867634"/>
                  <a:gd name="connsiteX16" fmla="*/ 2249729 w 2254431"/>
                  <a:gd name="connsiteY16" fmla="*/ 1188348 h 1867634"/>
                  <a:gd name="connsiteX17" fmla="*/ 2249729 w 2254431"/>
                  <a:gd name="connsiteY17" fmla="*/ 938520 h 1867634"/>
                  <a:gd name="connsiteX18" fmla="*/ 2254431 w 2254431"/>
                  <a:gd name="connsiteY18" fmla="*/ 933818 h 1867634"/>
                  <a:gd name="connsiteX19" fmla="*/ 2249729 w 2254431"/>
                  <a:gd name="connsiteY19" fmla="*/ 929116 h 1867634"/>
                  <a:gd name="connsiteX20" fmla="*/ 2249729 w 2254431"/>
                  <a:gd name="connsiteY20" fmla="*/ 679292 h 1867634"/>
                  <a:gd name="connsiteX21" fmla="*/ 2067926 w 2254431"/>
                  <a:gd name="connsiteY21" fmla="*/ 497490 h 1867634"/>
                  <a:gd name="connsiteX22" fmla="*/ 1818099 w 2254431"/>
                  <a:gd name="connsiteY22" fmla="*/ 497490 h 1867634"/>
                  <a:gd name="connsiteX23" fmla="*/ 1594123 w 2254431"/>
                  <a:gd name="connsiteY23" fmla="*/ 273510 h 1867634"/>
                  <a:gd name="connsiteX24" fmla="*/ 273507 w 2254431"/>
                  <a:gd name="connsiteY24" fmla="*/ 273510 h 1867634"/>
                  <a:gd name="connsiteX25" fmla="*/ 0 w 2254431"/>
                  <a:gd name="connsiteY25" fmla="*/ 933818 h 1867634"/>
                  <a:gd name="connsiteX0" fmla="*/ 2234976 w 2254431"/>
                  <a:gd name="connsiteY0" fmla="*/ 1132618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1132618 h 1867634"/>
                  <a:gd name="connsiteX4" fmla="*/ 2234976 w 2254431"/>
                  <a:gd name="connsiteY4" fmla="*/ 710150 h 1867634"/>
                  <a:gd name="connsiteX5" fmla="*/ 2240336 w 2254431"/>
                  <a:gd name="connsiteY5" fmla="*/ 727150 h 1867634"/>
                  <a:gd name="connsiteX6" fmla="*/ 2234976 w 2254431"/>
                  <a:gd name="connsiteY6" fmla="*/ 737448 h 1867634"/>
                  <a:gd name="connsiteX7" fmla="*/ 2234976 w 2254431"/>
                  <a:gd name="connsiteY7" fmla="*/ 710150 h 1867634"/>
                  <a:gd name="connsiteX8" fmla="*/ 0 w 2254431"/>
                  <a:gd name="connsiteY8" fmla="*/ 933818 h 1867634"/>
                  <a:gd name="connsiteX9" fmla="*/ 273507 w 2254431"/>
                  <a:gd name="connsiteY9" fmla="*/ 1594126 h 1867634"/>
                  <a:gd name="connsiteX10" fmla="*/ 1594123 w 2254431"/>
                  <a:gd name="connsiteY10" fmla="*/ 1594126 h 1867634"/>
                  <a:gd name="connsiteX11" fmla="*/ 1818102 w 2254431"/>
                  <a:gd name="connsiteY11" fmla="*/ 1370146 h 1867634"/>
                  <a:gd name="connsiteX12" fmla="*/ 2067929 w 2254431"/>
                  <a:gd name="connsiteY12" fmla="*/ 1370150 h 1867634"/>
                  <a:gd name="connsiteX13" fmla="*/ 2249729 w 2254431"/>
                  <a:gd name="connsiteY13" fmla="*/ 1188348 h 1867634"/>
                  <a:gd name="connsiteX14" fmla="*/ 2249729 w 2254431"/>
                  <a:gd name="connsiteY14" fmla="*/ 938520 h 1867634"/>
                  <a:gd name="connsiteX15" fmla="*/ 2254431 w 2254431"/>
                  <a:gd name="connsiteY15" fmla="*/ 933818 h 1867634"/>
                  <a:gd name="connsiteX16" fmla="*/ 2249729 w 2254431"/>
                  <a:gd name="connsiteY16" fmla="*/ 929116 h 1867634"/>
                  <a:gd name="connsiteX17" fmla="*/ 2249729 w 2254431"/>
                  <a:gd name="connsiteY17" fmla="*/ 679292 h 1867634"/>
                  <a:gd name="connsiteX18" fmla="*/ 2067926 w 2254431"/>
                  <a:gd name="connsiteY18" fmla="*/ 497490 h 1867634"/>
                  <a:gd name="connsiteX19" fmla="*/ 1818099 w 2254431"/>
                  <a:gd name="connsiteY19" fmla="*/ 497490 h 1867634"/>
                  <a:gd name="connsiteX20" fmla="*/ 1594123 w 2254431"/>
                  <a:gd name="connsiteY20" fmla="*/ 273510 h 1867634"/>
                  <a:gd name="connsiteX21" fmla="*/ 273507 w 2254431"/>
                  <a:gd name="connsiteY21" fmla="*/ 273510 h 1867634"/>
                  <a:gd name="connsiteX22" fmla="*/ 0 w 2254431"/>
                  <a:gd name="connsiteY22" fmla="*/ 933818 h 1867634"/>
                  <a:gd name="connsiteX0" fmla="*/ 2234976 w 2254431"/>
                  <a:gd name="connsiteY0" fmla="*/ 1140552 h 1867634"/>
                  <a:gd name="connsiteX1" fmla="*/ 2236496 w 2254431"/>
                  <a:gd name="connsiteY1" fmla="*/ 1135418 h 1867634"/>
                  <a:gd name="connsiteX2" fmla="*/ 2234976 w 2254431"/>
                  <a:gd name="connsiteY2" fmla="*/ 1140552 h 1867634"/>
                  <a:gd name="connsiteX3" fmla="*/ 2234976 w 2254431"/>
                  <a:gd name="connsiteY3" fmla="*/ 710150 h 1867634"/>
                  <a:gd name="connsiteX4" fmla="*/ 2240336 w 2254431"/>
                  <a:gd name="connsiteY4" fmla="*/ 727150 h 1867634"/>
                  <a:gd name="connsiteX5" fmla="*/ 2234976 w 2254431"/>
                  <a:gd name="connsiteY5" fmla="*/ 737448 h 1867634"/>
                  <a:gd name="connsiteX6" fmla="*/ 2234976 w 2254431"/>
                  <a:gd name="connsiteY6" fmla="*/ 710150 h 1867634"/>
                  <a:gd name="connsiteX7" fmla="*/ 0 w 2254431"/>
                  <a:gd name="connsiteY7" fmla="*/ 933818 h 1867634"/>
                  <a:gd name="connsiteX8" fmla="*/ 273507 w 2254431"/>
                  <a:gd name="connsiteY8" fmla="*/ 1594126 h 1867634"/>
                  <a:gd name="connsiteX9" fmla="*/ 1594123 w 2254431"/>
                  <a:gd name="connsiteY9" fmla="*/ 1594126 h 1867634"/>
                  <a:gd name="connsiteX10" fmla="*/ 1818102 w 2254431"/>
                  <a:gd name="connsiteY10" fmla="*/ 1370146 h 1867634"/>
                  <a:gd name="connsiteX11" fmla="*/ 2067929 w 2254431"/>
                  <a:gd name="connsiteY11" fmla="*/ 1370150 h 1867634"/>
                  <a:gd name="connsiteX12" fmla="*/ 2249729 w 2254431"/>
                  <a:gd name="connsiteY12" fmla="*/ 1188348 h 1867634"/>
                  <a:gd name="connsiteX13" fmla="*/ 2249729 w 2254431"/>
                  <a:gd name="connsiteY13" fmla="*/ 938520 h 1867634"/>
                  <a:gd name="connsiteX14" fmla="*/ 2254431 w 2254431"/>
                  <a:gd name="connsiteY14" fmla="*/ 933818 h 1867634"/>
                  <a:gd name="connsiteX15" fmla="*/ 2249729 w 2254431"/>
                  <a:gd name="connsiteY15" fmla="*/ 929116 h 1867634"/>
                  <a:gd name="connsiteX16" fmla="*/ 2249729 w 2254431"/>
                  <a:gd name="connsiteY16" fmla="*/ 679292 h 1867634"/>
                  <a:gd name="connsiteX17" fmla="*/ 2067926 w 2254431"/>
                  <a:gd name="connsiteY17" fmla="*/ 497490 h 1867634"/>
                  <a:gd name="connsiteX18" fmla="*/ 1818099 w 2254431"/>
                  <a:gd name="connsiteY18" fmla="*/ 497490 h 1867634"/>
                  <a:gd name="connsiteX19" fmla="*/ 1594123 w 2254431"/>
                  <a:gd name="connsiteY19" fmla="*/ 273510 h 1867634"/>
                  <a:gd name="connsiteX20" fmla="*/ 273507 w 2254431"/>
                  <a:gd name="connsiteY20" fmla="*/ 273510 h 1867634"/>
                  <a:gd name="connsiteX21" fmla="*/ 0 w 2254431"/>
                  <a:gd name="connsiteY21" fmla="*/ 933818 h 1867634"/>
                  <a:gd name="connsiteX0" fmla="*/ 2234976 w 2254431"/>
                  <a:gd name="connsiteY0" fmla="*/ 710150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2234976 w 2254431"/>
                  <a:gd name="connsiteY3" fmla="*/ 710150 h 1867634"/>
                  <a:gd name="connsiteX4" fmla="*/ 0 w 2254431"/>
                  <a:gd name="connsiteY4" fmla="*/ 933818 h 1867634"/>
                  <a:gd name="connsiteX5" fmla="*/ 273507 w 2254431"/>
                  <a:gd name="connsiteY5" fmla="*/ 1594126 h 1867634"/>
                  <a:gd name="connsiteX6" fmla="*/ 1594123 w 2254431"/>
                  <a:gd name="connsiteY6" fmla="*/ 1594126 h 1867634"/>
                  <a:gd name="connsiteX7" fmla="*/ 1818102 w 2254431"/>
                  <a:gd name="connsiteY7" fmla="*/ 1370146 h 1867634"/>
                  <a:gd name="connsiteX8" fmla="*/ 2067929 w 2254431"/>
                  <a:gd name="connsiteY8" fmla="*/ 1370150 h 1867634"/>
                  <a:gd name="connsiteX9" fmla="*/ 2249729 w 2254431"/>
                  <a:gd name="connsiteY9" fmla="*/ 1188348 h 1867634"/>
                  <a:gd name="connsiteX10" fmla="*/ 2249729 w 2254431"/>
                  <a:gd name="connsiteY10" fmla="*/ 938520 h 1867634"/>
                  <a:gd name="connsiteX11" fmla="*/ 2254431 w 2254431"/>
                  <a:gd name="connsiteY11" fmla="*/ 933818 h 1867634"/>
                  <a:gd name="connsiteX12" fmla="*/ 2249729 w 2254431"/>
                  <a:gd name="connsiteY12" fmla="*/ 929116 h 1867634"/>
                  <a:gd name="connsiteX13" fmla="*/ 2249729 w 2254431"/>
                  <a:gd name="connsiteY13" fmla="*/ 679292 h 1867634"/>
                  <a:gd name="connsiteX14" fmla="*/ 2067926 w 2254431"/>
                  <a:gd name="connsiteY14" fmla="*/ 497490 h 1867634"/>
                  <a:gd name="connsiteX15" fmla="*/ 1818099 w 2254431"/>
                  <a:gd name="connsiteY15" fmla="*/ 497490 h 1867634"/>
                  <a:gd name="connsiteX16" fmla="*/ 1594123 w 2254431"/>
                  <a:gd name="connsiteY16" fmla="*/ 273510 h 1867634"/>
                  <a:gd name="connsiteX17" fmla="*/ 273507 w 2254431"/>
                  <a:gd name="connsiteY17" fmla="*/ 273510 h 1867634"/>
                  <a:gd name="connsiteX18" fmla="*/ 0 w 2254431"/>
                  <a:gd name="connsiteY18" fmla="*/ 933818 h 1867634"/>
                  <a:gd name="connsiteX0" fmla="*/ 2234976 w 2254431"/>
                  <a:gd name="connsiteY0" fmla="*/ 737448 h 1867634"/>
                  <a:gd name="connsiteX1" fmla="*/ 2240336 w 2254431"/>
                  <a:gd name="connsiteY1" fmla="*/ 727150 h 1867634"/>
                  <a:gd name="connsiteX2" fmla="*/ 2234976 w 2254431"/>
                  <a:gd name="connsiteY2" fmla="*/ 737448 h 1867634"/>
                  <a:gd name="connsiteX3" fmla="*/ 0 w 2254431"/>
                  <a:gd name="connsiteY3" fmla="*/ 933818 h 1867634"/>
                  <a:gd name="connsiteX4" fmla="*/ 273507 w 2254431"/>
                  <a:gd name="connsiteY4" fmla="*/ 1594126 h 1867634"/>
                  <a:gd name="connsiteX5" fmla="*/ 1594123 w 2254431"/>
                  <a:gd name="connsiteY5" fmla="*/ 1594126 h 1867634"/>
                  <a:gd name="connsiteX6" fmla="*/ 1818102 w 2254431"/>
                  <a:gd name="connsiteY6" fmla="*/ 1370146 h 1867634"/>
                  <a:gd name="connsiteX7" fmla="*/ 2067929 w 2254431"/>
                  <a:gd name="connsiteY7" fmla="*/ 1370150 h 1867634"/>
                  <a:gd name="connsiteX8" fmla="*/ 2249729 w 2254431"/>
                  <a:gd name="connsiteY8" fmla="*/ 1188348 h 1867634"/>
                  <a:gd name="connsiteX9" fmla="*/ 2249729 w 2254431"/>
                  <a:gd name="connsiteY9" fmla="*/ 938520 h 1867634"/>
                  <a:gd name="connsiteX10" fmla="*/ 2254431 w 2254431"/>
                  <a:gd name="connsiteY10" fmla="*/ 933818 h 1867634"/>
                  <a:gd name="connsiteX11" fmla="*/ 2249729 w 2254431"/>
                  <a:gd name="connsiteY11" fmla="*/ 929116 h 1867634"/>
                  <a:gd name="connsiteX12" fmla="*/ 2249729 w 2254431"/>
                  <a:gd name="connsiteY12" fmla="*/ 679292 h 1867634"/>
                  <a:gd name="connsiteX13" fmla="*/ 2067926 w 2254431"/>
                  <a:gd name="connsiteY13" fmla="*/ 497490 h 1867634"/>
                  <a:gd name="connsiteX14" fmla="*/ 1818099 w 2254431"/>
                  <a:gd name="connsiteY14" fmla="*/ 497490 h 1867634"/>
                  <a:gd name="connsiteX15" fmla="*/ 1594123 w 2254431"/>
                  <a:gd name="connsiteY15" fmla="*/ 273510 h 1867634"/>
                  <a:gd name="connsiteX16" fmla="*/ 273507 w 2254431"/>
                  <a:gd name="connsiteY16" fmla="*/ 273510 h 1867634"/>
                  <a:gd name="connsiteX17" fmla="*/ 0 w 2254431"/>
                  <a:gd name="connsiteY17" fmla="*/ 933818 h 1867634"/>
                  <a:gd name="connsiteX0" fmla="*/ 0 w 2254431"/>
                  <a:gd name="connsiteY0" fmla="*/ 933818 h 1867634"/>
                  <a:gd name="connsiteX1" fmla="*/ 273507 w 2254431"/>
                  <a:gd name="connsiteY1" fmla="*/ 1594126 h 1867634"/>
                  <a:gd name="connsiteX2" fmla="*/ 1594123 w 2254431"/>
                  <a:gd name="connsiteY2" fmla="*/ 1594126 h 1867634"/>
                  <a:gd name="connsiteX3" fmla="*/ 1818102 w 2254431"/>
                  <a:gd name="connsiteY3" fmla="*/ 1370146 h 1867634"/>
                  <a:gd name="connsiteX4" fmla="*/ 2067929 w 2254431"/>
                  <a:gd name="connsiteY4" fmla="*/ 1370150 h 1867634"/>
                  <a:gd name="connsiteX5" fmla="*/ 2249729 w 2254431"/>
                  <a:gd name="connsiteY5" fmla="*/ 1188348 h 1867634"/>
                  <a:gd name="connsiteX6" fmla="*/ 2249729 w 2254431"/>
                  <a:gd name="connsiteY6" fmla="*/ 938520 h 1867634"/>
                  <a:gd name="connsiteX7" fmla="*/ 2254431 w 2254431"/>
                  <a:gd name="connsiteY7" fmla="*/ 933818 h 1867634"/>
                  <a:gd name="connsiteX8" fmla="*/ 2249729 w 2254431"/>
                  <a:gd name="connsiteY8" fmla="*/ 929116 h 1867634"/>
                  <a:gd name="connsiteX9" fmla="*/ 2249729 w 2254431"/>
                  <a:gd name="connsiteY9" fmla="*/ 679292 h 1867634"/>
                  <a:gd name="connsiteX10" fmla="*/ 2067926 w 2254431"/>
                  <a:gd name="connsiteY10" fmla="*/ 497490 h 1867634"/>
                  <a:gd name="connsiteX11" fmla="*/ 1818099 w 2254431"/>
                  <a:gd name="connsiteY11" fmla="*/ 497490 h 1867634"/>
                  <a:gd name="connsiteX12" fmla="*/ 1594123 w 2254431"/>
                  <a:gd name="connsiteY12" fmla="*/ 273510 h 1867634"/>
                  <a:gd name="connsiteX13" fmla="*/ 273507 w 2254431"/>
                  <a:gd name="connsiteY13" fmla="*/ 273510 h 1867634"/>
                  <a:gd name="connsiteX14" fmla="*/ 0 w 2254431"/>
                  <a:gd name="connsiteY14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38520 h 1867634"/>
                  <a:gd name="connsiteX7" fmla="*/ 2249729 w 2249729"/>
                  <a:gd name="connsiteY7" fmla="*/ 929116 h 1867634"/>
                  <a:gd name="connsiteX8" fmla="*/ 2249729 w 2249729"/>
                  <a:gd name="connsiteY8" fmla="*/ 679292 h 1867634"/>
                  <a:gd name="connsiteX9" fmla="*/ 2067926 w 2249729"/>
                  <a:gd name="connsiteY9" fmla="*/ 497490 h 1867634"/>
                  <a:gd name="connsiteX10" fmla="*/ 1818099 w 2249729"/>
                  <a:gd name="connsiteY10" fmla="*/ 497490 h 1867634"/>
                  <a:gd name="connsiteX11" fmla="*/ 1594123 w 2249729"/>
                  <a:gd name="connsiteY11" fmla="*/ 273510 h 1867634"/>
                  <a:gd name="connsiteX12" fmla="*/ 273507 w 2249729"/>
                  <a:gd name="connsiteY12" fmla="*/ 273510 h 1867634"/>
                  <a:gd name="connsiteX13" fmla="*/ 0 w 2249729"/>
                  <a:gd name="connsiteY13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929116 h 1867634"/>
                  <a:gd name="connsiteX7" fmla="*/ 2249729 w 2249729"/>
                  <a:gd name="connsiteY7" fmla="*/ 679292 h 1867634"/>
                  <a:gd name="connsiteX8" fmla="*/ 2067926 w 2249729"/>
                  <a:gd name="connsiteY8" fmla="*/ 497490 h 1867634"/>
                  <a:gd name="connsiteX9" fmla="*/ 1818099 w 2249729"/>
                  <a:gd name="connsiteY9" fmla="*/ 497490 h 1867634"/>
                  <a:gd name="connsiteX10" fmla="*/ 1594123 w 2249729"/>
                  <a:gd name="connsiteY10" fmla="*/ 273510 h 1867634"/>
                  <a:gd name="connsiteX11" fmla="*/ 273507 w 2249729"/>
                  <a:gd name="connsiteY11" fmla="*/ 273510 h 1867634"/>
                  <a:gd name="connsiteX12" fmla="*/ 0 w 2249729"/>
                  <a:gd name="connsiteY12" fmla="*/ 933818 h 1867634"/>
                  <a:gd name="connsiteX0" fmla="*/ 0 w 2249729"/>
                  <a:gd name="connsiteY0" fmla="*/ 933818 h 1867634"/>
                  <a:gd name="connsiteX1" fmla="*/ 273507 w 2249729"/>
                  <a:gd name="connsiteY1" fmla="*/ 1594126 h 1867634"/>
                  <a:gd name="connsiteX2" fmla="*/ 1594123 w 2249729"/>
                  <a:gd name="connsiteY2" fmla="*/ 1594126 h 1867634"/>
                  <a:gd name="connsiteX3" fmla="*/ 1818102 w 2249729"/>
                  <a:gd name="connsiteY3" fmla="*/ 1370146 h 1867634"/>
                  <a:gd name="connsiteX4" fmla="*/ 2067929 w 2249729"/>
                  <a:gd name="connsiteY4" fmla="*/ 1370150 h 1867634"/>
                  <a:gd name="connsiteX5" fmla="*/ 2249729 w 2249729"/>
                  <a:gd name="connsiteY5" fmla="*/ 1188348 h 1867634"/>
                  <a:gd name="connsiteX6" fmla="*/ 2249729 w 2249729"/>
                  <a:gd name="connsiteY6" fmla="*/ 679292 h 1867634"/>
                  <a:gd name="connsiteX7" fmla="*/ 2067926 w 2249729"/>
                  <a:gd name="connsiteY7" fmla="*/ 497490 h 1867634"/>
                  <a:gd name="connsiteX8" fmla="*/ 1818099 w 2249729"/>
                  <a:gd name="connsiteY8" fmla="*/ 497490 h 1867634"/>
                  <a:gd name="connsiteX9" fmla="*/ 1594123 w 2249729"/>
                  <a:gd name="connsiteY9" fmla="*/ 273510 h 1867634"/>
                  <a:gd name="connsiteX10" fmla="*/ 273507 w 2249729"/>
                  <a:gd name="connsiteY10" fmla="*/ 273510 h 1867634"/>
                  <a:gd name="connsiteX11" fmla="*/ 0 w 2249729"/>
                  <a:gd name="connsiteY11" fmla="*/ 933818 h 1867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2249729" h="1867634">
                    <a:moveTo>
                      <a:pt x="0" y="933818"/>
                    </a:moveTo>
                    <a:cubicBezTo>
                      <a:pt x="0" y="1172804"/>
                      <a:pt x="91169" y="1411786"/>
                      <a:pt x="273507" y="1594126"/>
                    </a:cubicBezTo>
                    <a:cubicBezTo>
                      <a:pt x="638186" y="1958804"/>
                      <a:pt x="1229447" y="1958804"/>
                      <a:pt x="1594123" y="1594126"/>
                    </a:cubicBezTo>
                    <a:lnTo>
                      <a:pt x="1818102" y="1370146"/>
                    </a:lnTo>
                    <a:lnTo>
                      <a:pt x="2067929" y="1370150"/>
                    </a:lnTo>
                    <a:cubicBezTo>
                      <a:pt x="2168336" y="1370146"/>
                      <a:pt x="2249729" y="1288752"/>
                      <a:pt x="2249729" y="1188348"/>
                    </a:cubicBezTo>
                    <a:lnTo>
                      <a:pt x="2249729" y="679292"/>
                    </a:lnTo>
                    <a:cubicBezTo>
                      <a:pt x="2249729" y="578884"/>
                      <a:pt x="2168334" y="497490"/>
                      <a:pt x="2067926" y="497490"/>
                    </a:cubicBezTo>
                    <a:lnTo>
                      <a:pt x="1818099" y="497490"/>
                    </a:lnTo>
                    <a:lnTo>
                      <a:pt x="1594123" y="273510"/>
                    </a:lnTo>
                    <a:cubicBezTo>
                      <a:pt x="1229444" y="-91169"/>
                      <a:pt x="638186" y="-91169"/>
                      <a:pt x="273507" y="273510"/>
                    </a:cubicBezTo>
                    <a:cubicBezTo>
                      <a:pt x="91169" y="455848"/>
                      <a:pt x="0" y="694834"/>
                      <a:pt x="0" y="933818"/>
                    </a:cubicBezTo>
                    <a:close/>
                  </a:path>
                </a:pathLst>
              </a:custGeom>
              <a:solidFill>
                <a:schemeClr val="bg1"/>
              </a:solidFill>
              <a:ln w="44450">
                <a:solidFill>
                  <a:schemeClr val="accent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Freeform: Shape 9">
                <a:extLst>
                  <a:ext uri="{FF2B5EF4-FFF2-40B4-BE49-F238E27FC236}">
                    <a16:creationId xmlns:a16="http://schemas.microsoft.com/office/drawing/2014/main" id="{6DBEC21B-8490-4613-893F-081AAB39C3FB}"/>
                  </a:ext>
                </a:extLst>
              </p:cNvPr>
              <p:cNvSpPr/>
              <p:nvPr/>
            </p:nvSpPr>
            <p:spPr>
              <a:xfrm>
                <a:off x="10573107" y="2486534"/>
                <a:ext cx="805533" cy="687929"/>
              </a:xfrm>
              <a:custGeom>
                <a:avLst/>
                <a:gdLst>
                  <a:gd name="connsiteX0" fmla="*/ 184600 w 805532"/>
                  <a:gd name="connsiteY0" fmla="*/ 520107 h 687929"/>
                  <a:gd name="connsiteX1" fmla="*/ 620929 w 805532"/>
                  <a:gd name="connsiteY1" fmla="*/ 520110 h 687929"/>
                  <a:gd name="connsiteX2" fmla="*/ 704838 w 805532"/>
                  <a:gd name="connsiteY2" fmla="*/ 604019 h 687929"/>
                  <a:gd name="connsiteX3" fmla="*/ 620926 w 805532"/>
                  <a:gd name="connsiteY3" fmla="*/ 687929 h 687929"/>
                  <a:gd name="connsiteX4" fmla="*/ 184600 w 805532"/>
                  <a:gd name="connsiteY4" fmla="*/ 687926 h 687929"/>
                  <a:gd name="connsiteX5" fmla="*/ 100691 w 805532"/>
                  <a:gd name="connsiteY5" fmla="*/ 604019 h 687929"/>
                  <a:gd name="connsiteX6" fmla="*/ 184600 w 805532"/>
                  <a:gd name="connsiteY6" fmla="*/ 520107 h 687929"/>
                  <a:gd name="connsiteX7" fmla="*/ 117472 w 805532"/>
                  <a:gd name="connsiteY7" fmla="*/ 260053 h 687929"/>
                  <a:gd name="connsiteX8" fmla="*/ 688057 w 805532"/>
                  <a:gd name="connsiteY8" fmla="*/ 260053 h 687929"/>
                  <a:gd name="connsiteX9" fmla="*/ 771967 w 805532"/>
                  <a:gd name="connsiteY9" fmla="*/ 343963 h 687929"/>
                  <a:gd name="connsiteX10" fmla="*/ 688057 w 805532"/>
                  <a:gd name="connsiteY10" fmla="*/ 427875 h 687929"/>
                  <a:gd name="connsiteX11" fmla="*/ 117472 w 805532"/>
                  <a:gd name="connsiteY11" fmla="*/ 427872 h 687929"/>
                  <a:gd name="connsiteX12" fmla="*/ 33563 w 805532"/>
                  <a:gd name="connsiteY12" fmla="*/ 343963 h 687929"/>
                  <a:gd name="connsiteX13" fmla="*/ 117472 w 805532"/>
                  <a:gd name="connsiteY13" fmla="*/ 260053 h 687929"/>
                  <a:gd name="connsiteX14" fmla="*/ 83910 w 805532"/>
                  <a:gd name="connsiteY14" fmla="*/ 0 h 687929"/>
                  <a:gd name="connsiteX15" fmla="*/ 721623 w 805532"/>
                  <a:gd name="connsiteY15" fmla="*/ 0 h 687929"/>
                  <a:gd name="connsiteX16" fmla="*/ 805532 w 805532"/>
                  <a:gd name="connsiteY16" fmla="*/ 83910 h 687929"/>
                  <a:gd name="connsiteX17" fmla="*/ 805529 w 805532"/>
                  <a:gd name="connsiteY17" fmla="*/ 83910 h 687929"/>
                  <a:gd name="connsiteX18" fmla="*/ 721620 w 805532"/>
                  <a:gd name="connsiteY18" fmla="*/ 167819 h 687929"/>
                  <a:gd name="connsiteX19" fmla="*/ 83910 w 805532"/>
                  <a:gd name="connsiteY19" fmla="*/ 167819 h 687929"/>
                  <a:gd name="connsiteX20" fmla="*/ 0 w 805532"/>
                  <a:gd name="connsiteY20" fmla="*/ 83910 h 687929"/>
                  <a:gd name="connsiteX21" fmla="*/ 83910 w 805532"/>
                  <a:gd name="connsiteY21" fmla="*/ 0 h 68792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05532" h="687929">
                    <a:moveTo>
                      <a:pt x="184600" y="520107"/>
                    </a:moveTo>
                    <a:lnTo>
                      <a:pt x="620929" y="520110"/>
                    </a:lnTo>
                    <a:cubicBezTo>
                      <a:pt x="667269" y="520110"/>
                      <a:pt x="704838" y="557676"/>
                      <a:pt x="704838" y="604019"/>
                    </a:cubicBezTo>
                    <a:cubicBezTo>
                      <a:pt x="704838" y="650360"/>
                      <a:pt x="667269" y="687929"/>
                      <a:pt x="620926" y="687929"/>
                    </a:cubicBezTo>
                    <a:lnTo>
                      <a:pt x="184600" y="687926"/>
                    </a:lnTo>
                    <a:cubicBezTo>
                      <a:pt x="138257" y="687926"/>
                      <a:pt x="100691" y="650360"/>
                      <a:pt x="100691" y="604019"/>
                    </a:cubicBezTo>
                    <a:cubicBezTo>
                      <a:pt x="100691" y="557676"/>
                      <a:pt x="138257" y="520107"/>
                      <a:pt x="184600" y="520107"/>
                    </a:cubicBezTo>
                    <a:close/>
                    <a:moveTo>
                      <a:pt x="117472" y="260053"/>
                    </a:moveTo>
                    <a:lnTo>
                      <a:pt x="688057" y="260053"/>
                    </a:lnTo>
                    <a:cubicBezTo>
                      <a:pt x="734401" y="260053"/>
                      <a:pt x="771967" y="297622"/>
                      <a:pt x="771967" y="343963"/>
                    </a:cubicBezTo>
                    <a:cubicBezTo>
                      <a:pt x="771967" y="390306"/>
                      <a:pt x="734398" y="427875"/>
                      <a:pt x="688057" y="427875"/>
                    </a:cubicBezTo>
                    <a:lnTo>
                      <a:pt x="117472" y="427872"/>
                    </a:lnTo>
                    <a:cubicBezTo>
                      <a:pt x="71132" y="427872"/>
                      <a:pt x="33566" y="390306"/>
                      <a:pt x="33563" y="343963"/>
                    </a:cubicBezTo>
                    <a:cubicBezTo>
                      <a:pt x="33566" y="297622"/>
                      <a:pt x="71132" y="260053"/>
                      <a:pt x="117472" y="260053"/>
                    </a:cubicBezTo>
                    <a:close/>
                    <a:moveTo>
                      <a:pt x="83910" y="0"/>
                    </a:moveTo>
                    <a:lnTo>
                      <a:pt x="721623" y="0"/>
                    </a:lnTo>
                    <a:cubicBezTo>
                      <a:pt x="767963" y="0"/>
                      <a:pt x="805532" y="37569"/>
                      <a:pt x="805532" y="83910"/>
                    </a:cubicBezTo>
                    <a:lnTo>
                      <a:pt x="805529" y="83910"/>
                    </a:lnTo>
                    <a:cubicBezTo>
                      <a:pt x="805529" y="130253"/>
                      <a:pt x="767963" y="167819"/>
                      <a:pt x="721620" y="167819"/>
                    </a:cubicBezTo>
                    <a:lnTo>
                      <a:pt x="83910" y="167819"/>
                    </a:lnTo>
                    <a:cubicBezTo>
                      <a:pt x="37569" y="167819"/>
                      <a:pt x="0" y="130253"/>
                      <a:pt x="0" y="83910"/>
                    </a:cubicBezTo>
                    <a:cubicBezTo>
                      <a:pt x="0" y="37566"/>
                      <a:pt x="37569" y="0"/>
                      <a:pt x="83910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3C12866D-7C50-423B-97C6-3A44AEC2FF89}"/>
                  </a:ext>
                </a:extLst>
              </p:cNvPr>
              <p:cNvSpPr/>
              <p:nvPr/>
            </p:nvSpPr>
            <p:spPr>
              <a:xfrm>
                <a:off x="10608146" y="1032479"/>
                <a:ext cx="761035" cy="1312187"/>
              </a:xfrm>
              <a:custGeom>
                <a:avLst/>
                <a:gdLst>
                  <a:gd name="connsiteX0" fmla="*/ 1028878 w 3847556"/>
                  <a:gd name="connsiteY0" fmla="*/ 0 h 6633998"/>
                  <a:gd name="connsiteX1" fmla="*/ 1293726 w 3847556"/>
                  <a:gd name="connsiteY1" fmla="*/ 264865 h 6633998"/>
                  <a:gd name="connsiteX2" fmla="*/ 1293726 w 3847556"/>
                  <a:gd name="connsiteY2" fmla="*/ 664770 h 6633998"/>
                  <a:gd name="connsiteX3" fmla="*/ 1656529 w 3847556"/>
                  <a:gd name="connsiteY3" fmla="*/ 664770 h 6633998"/>
                  <a:gd name="connsiteX4" fmla="*/ 1656545 w 3847556"/>
                  <a:gd name="connsiteY4" fmla="*/ 264865 h 6633998"/>
                  <a:gd name="connsiteX5" fmla="*/ 1921394 w 3847556"/>
                  <a:gd name="connsiteY5" fmla="*/ 0 h 6633998"/>
                  <a:gd name="connsiteX6" fmla="*/ 2186253 w 3847556"/>
                  <a:gd name="connsiteY6" fmla="*/ 264865 h 6633998"/>
                  <a:gd name="connsiteX7" fmla="*/ 2186253 w 3847556"/>
                  <a:gd name="connsiteY7" fmla="*/ 664770 h 6633998"/>
                  <a:gd name="connsiteX8" fmla="*/ 2549056 w 3847556"/>
                  <a:gd name="connsiteY8" fmla="*/ 664770 h 6633998"/>
                  <a:gd name="connsiteX9" fmla="*/ 2549056 w 3847556"/>
                  <a:gd name="connsiteY9" fmla="*/ 264865 h 6633998"/>
                  <a:gd name="connsiteX10" fmla="*/ 2813921 w 3847556"/>
                  <a:gd name="connsiteY10" fmla="*/ 0 h 6633998"/>
                  <a:gd name="connsiteX11" fmla="*/ 3078781 w 3847556"/>
                  <a:gd name="connsiteY11" fmla="*/ 264865 h 6633998"/>
                  <a:gd name="connsiteX12" fmla="*/ 3078764 w 3847556"/>
                  <a:gd name="connsiteY12" fmla="*/ 664770 h 6633998"/>
                  <a:gd name="connsiteX13" fmla="*/ 3512447 w 3847556"/>
                  <a:gd name="connsiteY13" fmla="*/ 664770 h 6633998"/>
                  <a:gd name="connsiteX14" fmla="*/ 3520693 w 3847556"/>
                  <a:gd name="connsiteY14" fmla="*/ 668198 h 6633998"/>
                  <a:gd name="connsiteX15" fmla="*/ 3610357 w 3847556"/>
                  <a:gd name="connsiteY15" fmla="*/ 641623 h 6633998"/>
                  <a:gd name="connsiteX16" fmla="*/ 3846084 w 3847556"/>
                  <a:gd name="connsiteY16" fmla="*/ 932715 h 6633998"/>
                  <a:gd name="connsiteX17" fmla="*/ 3273917 w 3847556"/>
                  <a:gd name="connsiteY17" fmla="*/ 6376417 h 6633998"/>
                  <a:gd name="connsiteX18" fmla="*/ 2982826 w 3847556"/>
                  <a:gd name="connsiteY18" fmla="*/ 6612116 h 6633998"/>
                  <a:gd name="connsiteX19" fmla="*/ 2747105 w 3847556"/>
                  <a:gd name="connsiteY19" fmla="*/ 6321024 h 6633998"/>
                  <a:gd name="connsiteX20" fmla="*/ 3304490 w 3847556"/>
                  <a:gd name="connsiteY20" fmla="*/ 1017914 h 6633998"/>
                  <a:gd name="connsiteX21" fmla="*/ 3078764 w 3847556"/>
                  <a:gd name="connsiteY21" fmla="*/ 1017930 h 6633998"/>
                  <a:gd name="connsiteX22" fmla="*/ 3078764 w 3847556"/>
                  <a:gd name="connsiteY22" fmla="*/ 1417857 h 6633998"/>
                  <a:gd name="connsiteX23" fmla="*/ 2813921 w 3847556"/>
                  <a:gd name="connsiteY23" fmla="*/ 1682700 h 6633998"/>
                  <a:gd name="connsiteX24" fmla="*/ 2549056 w 3847556"/>
                  <a:gd name="connsiteY24" fmla="*/ 1417841 h 6633998"/>
                  <a:gd name="connsiteX25" fmla="*/ 2549056 w 3847556"/>
                  <a:gd name="connsiteY25" fmla="*/ 1017930 h 6633998"/>
                  <a:gd name="connsiteX26" fmla="*/ 2186253 w 3847556"/>
                  <a:gd name="connsiteY26" fmla="*/ 1017930 h 6633998"/>
                  <a:gd name="connsiteX27" fmla="*/ 2186237 w 3847556"/>
                  <a:gd name="connsiteY27" fmla="*/ 1417841 h 6633998"/>
                  <a:gd name="connsiteX28" fmla="*/ 1921394 w 3847556"/>
                  <a:gd name="connsiteY28" fmla="*/ 1682700 h 6633998"/>
                  <a:gd name="connsiteX29" fmla="*/ 1656529 w 3847556"/>
                  <a:gd name="connsiteY29" fmla="*/ 1417841 h 6633998"/>
                  <a:gd name="connsiteX30" fmla="*/ 1656529 w 3847556"/>
                  <a:gd name="connsiteY30" fmla="*/ 1017930 h 6633998"/>
                  <a:gd name="connsiteX31" fmla="*/ 1293726 w 3847556"/>
                  <a:gd name="connsiteY31" fmla="*/ 1017930 h 6633998"/>
                  <a:gd name="connsiteX32" fmla="*/ 1293726 w 3847556"/>
                  <a:gd name="connsiteY32" fmla="*/ 1417841 h 6633998"/>
                  <a:gd name="connsiteX33" fmla="*/ 1216149 w 3847556"/>
                  <a:gd name="connsiteY33" fmla="*/ 1605128 h 6633998"/>
                  <a:gd name="connsiteX34" fmla="*/ 1028872 w 3847556"/>
                  <a:gd name="connsiteY34" fmla="*/ 1682700 h 6633998"/>
                  <a:gd name="connsiteX35" fmla="*/ 841580 w 3847556"/>
                  <a:gd name="connsiteY35" fmla="*/ 1605122 h 6633998"/>
                  <a:gd name="connsiteX36" fmla="*/ 764018 w 3847556"/>
                  <a:gd name="connsiteY36" fmla="*/ 1417841 h 6633998"/>
                  <a:gd name="connsiteX37" fmla="*/ 764018 w 3847556"/>
                  <a:gd name="connsiteY37" fmla="*/ 1017914 h 6633998"/>
                  <a:gd name="connsiteX38" fmla="*/ 539645 w 3847556"/>
                  <a:gd name="connsiteY38" fmla="*/ 1017930 h 6633998"/>
                  <a:gd name="connsiteX39" fmla="*/ 1005791 w 3847556"/>
                  <a:gd name="connsiteY39" fmla="*/ 6346040 h 6633998"/>
                  <a:gd name="connsiteX40" fmla="*/ 765023 w 3847556"/>
                  <a:gd name="connsiteY40" fmla="*/ 6632976 h 6633998"/>
                  <a:gd name="connsiteX41" fmla="*/ 478087 w 3847556"/>
                  <a:gd name="connsiteY41" fmla="*/ 6392208 h 6633998"/>
                  <a:gd name="connsiteX42" fmla="*/ 1023 w 3847556"/>
                  <a:gd name="connsiteY42" fmla="*/ 939358 h 6633998"/>
                  <a:gd name="connsiteX43" fmla="*/ 241807 w 3847556"/>
                  <a:gd name="connsiteY43" fmla="*/ 652422 h 6633998"/>
                  <a:gd name="connsiteX44" fmla="*/ 311187 w 3847556"/>
                  <a:gd name="connsiteY44" fmla="*/ 674309 h 6633998"/>
                  <a:gd name="connsiteX45" fmla="*/ 334193 w 3847556"/>
                  <a:gd name="connsiteY45" fmla="*/ 664770 h 6633998"/>
                  <a:gd name="connsiteX46" fmla="*/ 764018 w 3847556"/>
                  <a:gd name="connsiteY46" fmla="*/ 664770 h 6633998"/>
                  <a:gd name="connsiteX47" fmla="*/ 764018 w 3847556"/>
                  <a:gd name="connsiteY47" fmla="*/ 264865 h 6633998"/>
                  <a:gd name="connsiteX48" fmla="*/ 1028878 w 3847556"/>
                  <a:gd name="connsiteY48" fmla="*/ 0 h 66339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</a:cxnLst>
                <a:rect l="l" t="t" r="r" b="b"/>
                <a:pathLst>
                  <a:path w="3847556" h="6633998">
                    <a:moveTo>
                      <a:pt x="1028878" y="0"/>
                    </a:moveTo>
                    <a:cubicBezTo>
                      <a:pt x="1175157" y="0"/>
                      <a:pt x="1293726" y="118591"/>
                      <a:pt x="1293726" y="264865"/>
                    </a:cubicBezTo>
                    <a:lnTo>
                      <a:pt x="1293726" y="664770"/>
                    </a:lnTo>
                    <a:lnTo>
                      <a:pt x="1656529" y="664770"/>
                    </a:lnTo>
                    <a:lnTo>
                      <a:pt x="1656545" y="264865"/>
                    </a:lnTo>
                    <a:cubicBezTo>
                      <a:pt x="1656529" y="118591"/>
                      <a:pt x="1775115" y="17"/>
                      <a:pt x="1921394" y="0"/>
                    </a:cubicBezTo>
                    <a:cubicBezTo>
                      <a:pt x="2067668" y="17"/>
                      <a:pt x="2186237" y="118591"/>
                      <a:pt x="2186253" y="264865"/>
                    </a:cubicBezTo>
                    <a:lnTo>
                      <a:pt x="2186253" y="664770"/>
                    </a:lnTo>
                    <a:lnTo>
                      <a:pt x="2549056" y="664770"/>
                    </a:lnTo>
                    <a:lnTo>
                      <a:pt x="2549056" y="264865"/>
                    </a:lnTo>
                    <a:cubicBezTo>
                      <a:pt x="2549056" y="118575"/>
                      <a:pt x="2667642" y="0"/>
                      <a:pt x="2813921" y="0"/>
                    </a:cubicBezTo>
                    <a:cubicBezTo>
                      <a:pt x="2960211" y="0"/>
                      <a:pt x="3078781" y="118591"/>
                      <a:pt x="3078781" y="264865"/>
                    </a:cubicBezTo>
                    <a:lnTo>
                      <a:pt x="3078764" y="664770"/>
                    </a:lnTo>
                    <a:lnTo>
                      <a:pt x="3512447" y="664770"/>
                    </a:lnTo>
                    <a:lnTo>
                      <a:pt x="3520693" y="668198"/>
                    </a:lnTo>
                    <a:cubicBezTo>
                      <a:pt x="3545659" y="640863"/>
                      <a:pt x="3577628" y="638174"/>
                      <a:pt x="3610357" y="641623"/>
                    </a:cubicBezTo>
                    <a:cubicBezTo>
                      <a:pt x="3755838" y="656915"/>
                      <a:pt x="3861375" y="787234"/>
                      <a:pt x="3846084" y="932715"/>
                    </a:cubicBezTo>
                    <a:cubicBezTo>
                      <a:pt x="3655380" y="2747282"/>
                      <a:pt x="3464643" y="4561839"/>
                      <a:pt x="3273917" y="6376417"/>
                    </a:cubicBezTo>
                    <a:cubicBezTo>
                      <a:pt x="3258626" y="6521887"/>
                      <a:pt x="3128312" y="6627419"/>
                      <a:pt x="2982826" y="6612116"/>
                    </a:cubicBezTo>
                    <a:cubicBezTo>
                      <a:pt x="2837361" y="6596835"/>
                      <a:pt x="2731824" y="6466505"/>
                      <a:pt x="2747105" y="6321024"/>
                    </a:cubicBezTo>
                    <a:lnTo>
                      <a:pt x="3304490" y="1017914"/>
                    </a:lnTo>
                    <a:lnTo>
                      <a:pt x="3078764" y="1017930"/>
                    </a:lnTo>
                    <a:cubicBezTo>
                      <a:pt x="3078764" y="1151232"/>
                      <a:pt x="3078764" y="1284539"/>
                      <a:pt x="3078764" y="1417857"/>
                    </a:cubicBezTo>
                    <a:cubicBezTo>
                      <a:pt x="3078764" y="1564114"/>
                      <a:pt x="2960195" y="1682700"/>
                      <a:pt x="2813921" y="1682700"/>
                    </a:cubicBezTo>
                    <a:cubicBezTo>
                      <a:pt x="2667631" y="1682700"/>
                      <a:pt x="2549056" y="1564131"/>
                      <a:pt x="2549056" y="1417841"/>
                    </a:cubicBezTo>
                    <a:lnTo>
                      <a:pt x="2549056" y="1017930"/>
                    </a:lnTo>
                    <a:lnTo>
                      <a:pt x="2186253" y="1017930"/>
                    </a:lnTo>
                    <a:cubicBezTo>
                      <a:pt x="2186237" y="1151221"/>
                      <a:pt x="2186237" y="1284555"/>
                      <a:pt x="2186237" y="1417841"/>
                    </a:cubicBezTo>
                    <a:cubicBezTo>
                      <a:pt x="2186237" y="1564131"/>
                      <a:pt x="2067651" y="1682700"/>
                      <a:pt x="1921394" y="1682700"/>
                    </a:cubicBezTo>
                    <a:cubicBezTo>
                      <a:pt x="1775115" y="1682700"/>
                      <a:pt x="1656529" y="1564131"/>
                      <a:pt x="1656529" y="1417841"/>
                    </a:cubicBezTo>
                    <a:lnTo>
                      <a:pt x="1656529" y="1017930"/>
                    </a:lnTo>
                    <a:lnTo>
                      <a:pt x="1293726" y="1017930"/>
                    </a:lnTo>
                    <a:cubicBezTo>
                      <a:pt x="1293710" y="1151221"/>
                      <a:pt x="1293726" y="1284539"/>
                      <a:pt x="1293726" y="1417841"/>
                    </a:cubicBezTo>
                    <a:cubicBezTo>
                      <a:pt x="1293726" y="1490986"/>
                      <a:pt x="1264077" y="1557199"/>
                      <a:pt x="1216149" y="1605128"/>
                    </a:cubicBezTo>
                    <a:lnTo>
                      <a:pt x="1028872" y="1682700"/>
                    </a:lnTo>
                    <a:lnTo>
                      <a:pt x="841580" y="1605122"/>
                    </a:lnTo>
                    <a:cubicBezTo>
                      <a:pt x="793651" y="1557199"/>
                      <a:pt x="764007" y="1490986"/>
                      <a:pt x="764018" y="1417841"/>
                    </a:cubicBezTo>
                    <a:lnTo>
                      <a:pt x="764018" y="1017914"/>
                    </a:lnTo>
                    <a:lnTo>
                      <a:pt x="539645" y="1017930"/>
                    </a:lnTo>
                    <a:cubicBezTo>
                      <a:pt x="695040" y="2793967"/>
                      <a:pt x="850418" y="4570003"/>
                      <a:pt x="1005791" y="6346040"/>
                    </a:cubicBezTo>
                    <a:cubicBezTo>
                      <a:pt x="1018529" y="6491754"/>
                      <a:pt x="910743" y="6620221"/>
                      <a:pt x="765023" y="6632976"/>
                    </a:cubicBezTo>
                    <a:cubicBezTo>
                      <a:pt x="619293" y="6645714"/>
                      <a:pt x="490842" y="6537928"/>
                      <a:pt x="478087" y="6392208"/>
                    </a:cubicBezTo>
                    <a:lnTo>
                      <a:pt x="1023" y="939358"/>
                    </a:lnTo>
                    <a:cubicBezTo>
                      <a:pt x="-11716" y="793639"/>
                      <a:pt x="96076" y="665177"/>
                      <a:pt x="241807" y="652422"/>
                    </a:cubicBezTo>
                    <a:lnTo>
                      <a:pt x="311187" y="674309"/>
                    </a:lnTo>
                    <a:cubicBezTo>
                      <a:pt x="317983" y="665335"/>
                      <a:pt x="326028" y="664770"/>
                      <a:pt x="334193" y="664770"/>
                    </a:cubicBezTo>
                    <a:lnTo>
                      <a:pt x="764018" y="664770"/>
                    </a:lnTo>
                    <a:lnTo>
                      <a:pt x="764018" y="264865"/>
                    </a:lnTo>
                    <a:cubicBezTo>
                      <a:pt x="764018" y="118591"/>
                      <a:pt x="882588" y="0"/>
                      <a:pt x="1028878" y="0"/>
                    </a:cubicBezTo>
                    <a:close/>
                  </a:path>
                </a:pathLst>
              </a:cu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D91F9EF7-4F87-415C-8160-7E56B60DA9F9}"/>
                </a:ext>
              </a:extLst>
            </p:cNvPr>
            <p:cNvGrpSpPr/>
            <p:nvPr/>
          </p:nvGrpSpPr>
          <p:grpSpPr>
            <a:xfrm>
              <a:off x="0" y="6374086"/>
              <a:ext cx="11401431" cy="237804"/>
              <a:chOff x="0" y="6374086"/>
              <a:chExt cx="11401431" cy="237804"/>
            </a:xfrm>
          </p:grpSpPr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5AE59EE2-572E-4B51-AE32-612BBCC09DE1}"/>
                  </a:ext>
                </a:extLst>
              </p:cNvPr>
              <p:cNvSpPr/>
              <p:nvPr/>
            </p:nvSpPr>
            <p:spPr>
              <a:xfrm>
                <a:off x="0" y="6566170"/>
                <a:ext cx="11311128" cy="45720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>
                <a:extLst>
                  <a:ext uri="{FF2B5EF4-FFF2-40B4-BE49-F238E27FC236}">
                    <a16:creationId xmlns:a16="http://schemas.microsoft.com/office/drawing/2014/main" id="{4CB77414-9E89-4E91-A109-7F250477ACA9}"/>
                  </a:ext>
                </a:extLst>
              </p:cNvPr>
              <p:cNvSpPr/>
              <p:nvPr/>
            </p:nvSpPr>
            <p:spPr>
              <a:xfrm>
                <a:off x="11355711" y="6374086"/>
                <a:ext cx="45720" cy="155448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Block Arc 7">
                <a:extLst>
                  <a:ext uri="{FF2B5EF4-FFF2-40B4-BE49-F238E27FC236}">
                    <a16:creationId xmlns:a16="http://schemas.microsoft.com/office/drawing/2014/main" id="{5F4ACB2E-D9DA-474D-ACD0-6D4C5B5B69E1}"/>
                  </a:ext>
                </a:extLst>
              </p:cNvPr>
              <p:cNvSpPr/>
              <p:nvPr/>
            </p:nvSpPr>
            <p:spPr>
              <a:xfrm>
                <a:off x="11229678" y="6440137"/>
                <a:ext cx="171753" cy="171753"/>
              </a:xfrm>
              <a:prstGeom prst="blockArc">
                <a:avLst>
                  <a:gd name="adj1" fmla="val 21339429"/>
                  <a:gd name="adj2" fmla="val 6091498"/>
                  <a:gd name="adj3" fmla="val 27090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840693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s slide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099170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tyle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57448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7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55" r:id="rId2"/>
    <p:sldLayoutId id="2147483766" r:id="rId3"/>
    <p:sldLayoutId id="2147483767" r:id="rId4"/>
    <p:sldLayoutId id="2147483768" r:id="rId5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8" r:id="rId1"/>
    <p:sldLayoutId id="2147483743" r:id="rId2"/>
    <p:sldLayoutId id="2147483742" r:id="rId3"/>
    <p:sldLayoutId id="2147483736" r:id="rId4"/>
    <p:sldLayoutId id="2147483737" r:id="rId5"/>
    <p:sldLayoutId id="2147483740" r:id="rId6"/>
    <p:sldLayoutId id="2147483739" r:id="rId7"/>
    <p:sldLayoutId id="2147483744" r:id="rId8"/>
    <p:sldLayoutId id="2147483745" r:id="rId9"/>
    <p:sldLayoutId id="2147483748" r:id="rId10"/>
    <p:sldLayoutId id="2147483749" r:id="rId11"/>
    <p:sldLayoutId id="2147483750" r:id="rId12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1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5" Type="http://schemas.microsoft.com/office/2007/relationships/hdphoto" Target="../media/hdphoto3.wdp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creativecommons.org/licenses/by-nd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BB9CA9A-F494-40FC-9630-AA91FCF3020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427"/>
          <a:stretch/>
        </p:blipFill>
        <p:spPr>
          <a:xfrm>
            <a:off x="1762125" y="336118"/>
            <a:ext cx="10429727" cy="6535807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50F8743-FFB4-4FAE-8605-DEE70EC88649}"/>
              </a:ext>
            </a:extLst>
          </p:cNvPr>
          <p:cNvSpPr/>
          <p:nvPr/>
        </p:nvSpPr>
        <p:spPr>
          <a:xfrm>
            <a:off x="0" y="510363"/>
            <a:ext cx="12191999" cy="2068353"/>
          </a:xfrm>
          <a:prstGeom prst="rect">
            <a:avLst/>
          </a:prstGeom>
          <a:gradFill flip="none" rotWithShape="1">
            <a:gsLst>
              <a:gs pos="0">
                <a:schemeClr val="accent1">
                  <a:alpha val="78000"/>
                </a:schemeClr>
              </a:gs>
              <a:gs pos="27000">
                <a:schemeClr val="accent1">
                  <a:alpha val="52000"/>
                </a:schemeClr>
              </a:gs>
              <a:gs pos="86000">
                <a:schemeClr val="accent1">
                  <a:alpha val="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47F0BBC1-A9C6-4A87-855B-8689719EAA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978957"/>
            <a:ext cx="1027602" cy="35429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139583" y="575043"/>
            <a:ext cx="6686698" cy="193899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sz="4000" b="1" dirty="0">
                <a:solidFill>
                  <a:schemeClr val="bg1"/>
                </a:solidFill>
              </a:rPr>
              <a:t>Herramientas computacionales: el arte de la analítica</a:t>
            </a:r>
            <a:endParaRPr lang="ko-KR" altLang="en-US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47701" y="5417182"/>
            <a:ext cx="5200650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16073" y="418416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python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update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python3-pip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pip3 –versión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pip3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seaborns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-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scipy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numpy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matplotlib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y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scikit-learn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138" y="2275114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1524651" y="1729598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C09C4C-3FBF-4DD3-B8DC-CB41B0FE76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(Ubuntu) 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133917795"/>
              </p:ext>
            </p:extLst>
          </p:nvPr>
        </p:nvGraphicFramePr>
        <p:xfrm>
          <a:off x="1127051" y="1432606"/>
          <a:ext cx="10153130" cy="4221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13975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https://www.guia-ubuntu.com/index.php/Comandos</a:t>
            </a:r>
          </a:p>
        </p:txBody>
      </p:sp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671999-9F74-48B8-8267-A8DCFC5FA3E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467093303"/>
              </p:ext>
            </p:extLst>
          </p:nvPr>
        </p:nvGraphicFramePr>
        <p:xfrm>
          <a:off x="1032783" y="1836511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61E503-48CA-4B88-B600-257598B6F13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(Windows) 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432108558"/>
              </p:ext>
            </p:extLst>
          </p:nvPr>
        </p:nvGraphicFramePr>
        <p:xfrm>
          <a:off x="852327" y="1411968"/>
          <a:ext cx="10515600" cy="4947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33B9F5-CA78-4470-809F-9B9B48A3550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602767264"/>
              </p:ext>
            </p:extLst>
          </p:nvPr>
        </p:nvGraphicFramePr>
        <p:xfrm>
          <a:off x="632863" y="1154792"/>
          <a:ext cx="10954528" cy="5577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40233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extensión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AB902D-6A14-460C-BD05-0A2161AD61F5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(Windows) 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289413489"/>
              </p:ext>
            </p:extLst>
          </p:nvPr>
        </p:nvGraphicFramePr>
        <p:xfrm>
          <a:off x="751114" y="2027238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90600" y="408668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3359233353"/>
              </p:ext>
            </p:extLst>
          </p:nvPr>
        </p:nvGraphicFramePr>
        <p:xfrm>
          <a:off x="990600" y="2304596"/>
          <a:ext cx="10515600" cy="1752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500273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21500" y="1937657"/>
            <a:ext cx="11573197" cy="2724831"/>
          </a:xfrm>
        </p:spPr>
        <p:txBody>
          <a:bodyPr/>
          <a:lstStyle/>
          <a:p>
            <a:pPr algn="l"/>
            <a:r>
              <a:rPr lang="es-MX" sz="2800" dirty="0"/>
              <a:t>sudo: con este comando accedemos al sistema como </a:t>
            </a:r>
            <a:r>
              <a:rPr lang="es-MX" sz="2800" dirty="0" err="1"/>
              <a:t>root</a:t>
            </a:r>
            <a:r>
              <a:rPr lang="es-MX" sz="2800" dirty="0"/>
              <a:t>. En Ubuntu se puede utilizar </a:t>
            </a:r>
            <a:r>
              <a:rPr lang="es-MX" sz="2800" dirty="0" err="1"/>
              <a:t>gksudo</a:t>
            </a:r>
            <a:r>
              <a:rPr lang="es-MX" sz="2800" dirty="0"/>
              <a:t> mientras en Kubuntu: </a:t>
            </a:r>
            <a:r>
              <a:rPr lang="es-MX" sz="2800" dirty="0" err="1"/>
              <a:t>kdesudo</a:t>
            </a:r>
            <a:r>
              <a:rPr lang="es-MX" sz="2800" dirty="0"/>
              <a:t>. Sintaxis: su. </a:t>
            </a:r>
          </a:p>
          <a:p>
            <a:pPr algn="l"/>
            <a:r>
              <a:rPr lang="es-MX" sz="2800" dirty="0"/>
              <a:t>sudo </a:t>
            </a:r>
            <a:r>
              <a:rPr lang="es-MX" sz="2800" dirty="0" err="1"/>
              <a:t>touch</a:t>
            </a:r>
            <a:r>
              <a:rPr lang="es-MX" sz="2800" dirty="0"/>
              <a:t> ( txt)</a:t>
            </a:r>
          </a:p>
          <a:p>
            <a:pPr algn="l"/>
            <a:r>
              <a:rPr lang="es-MX" sz="2800" dirty="0"/>
              <a:t>sudo </a:t>
            </a:r>
            <a:r>
              <a:rPr lang="es-MX" sz="2800" dirty="0" err="1"/>
              <a:t>wget</a:t>
            </a:r>
            <a:r>
              <a:rPr lang="es-MX" sz="2800" dirty="0"/>
              <a:t> </a:t>
            </a:r>
            <a:r>
              <a:rPr lang="es-MX" sz="2800" dirty="0" err="1"/>
              <a:t>htt</a:t>
            </a:r>
            <a:r>
              <a:rPr lang="es-MX" sz="2800" dirty="0"/>
              <a:t>: (bajar la imagen) </a:t>
            </a:r>
          </a:p>
          <a:p>
            <a:pPr algn="l"/>
            <a:r>
              <a:rPr lang="es-MX" sz="2800" dirty="0" err="1"/>
              <a:t>find</a:t>
            </a:r>
            <a:r>
              <a:rPr lang="es-MX" sz="2800" dirty="0"/>
              <a:t> – </a:t>
            </a:r>
            <a:r>
              <a:rPr lang="es-MX" sz="2800" dirty="0" err="1"/>
              <a:t>name</a:t>
            </a:r>
            <a:r>
              <a:rPr lang="es-MX" sz="2800" dirty="0"/>
              <a:t> “*.txt” – </a:t>
            </a:r>
            <a:r>
              <a:rPr lang="es-MX" sz="2800" dirty="0" err="1"/>
              <a:t>print</a:t>
            </a:r>
            <a:endParaRPr lang="es-MX" sz="2800" dirty="0"/>
          </a:p>
          <a:p>
            <a:pPr algn="l"/>
            <a:r>
              <a:rPr lang="es-MX" sz="2800" dirty="0"/>
              <a:t>nano ejemplo1.txt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838200" y="463096"/>
            <a:ext cx="10515600" cy="13255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Comandos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4A021ED1-3608-4054-9B4C-941AC7D709E7}"/>
              </a:ext>
            </a:extLst>
          </p:cNvPr>
          <p:cNvGrpSpPr/>
          <p:nvPr/>
        </p:nvGrpSpPr>
        <p:grpSpPr>
          <a:xfrm>
            <a:off x="3942094" y="-1847"/>
            <a:ext cx="762976" cy="3863294"/>
            <a:chOff x="3942094" y="-1847"/>
            <a:chExt cx="762976" cy="3863294"/>
          </a:xfrm>
          <a:solidFill>
            <a:schemeClr val="accent2"/>
          </a:solidFill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B82AF5FA-6C00-45EA-BB58-D259B0130D77}"/>
                </a:ext>
              </a:extLst>
            </p:cNvPr>
            <p:cNvSpPr/>
            <p:nvPr/>
          </p:nvSpPr>
          <p:spPr>
            <a:xfrm>
              <a:off x="4288244" y="-1847"/>
              <a:ext cx="72000" cy="26517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4F8D1D4B-337E-480F-9132-FBFD4028C449}"/>
                </a:ext>
              </a:extLst>
            </p:cNvPr>
            <p:cNvSpPr/>
            <p:nvPr/>
          </p:nvSpPr>
          <p:spPr>
            <a:xfrm rot="5400000" flipH="1">
              <a:off x="3694759" y="2851136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9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3 h 652173"/>
                <a:gd name="connsiteX20" fmla="*/ 421371 w 1075004"/>
                <a:gd name="connsiteY20" fmla="*/ 402653 h 652173"/>
                <a:gd name="connsiteX21" fmla="*/ 421370 w 1075004"/>
                <a:gd name="connsiteY21" fmla="*/ 417162 h 652173"/>
                <a:gd name="connsiteX22" fmla="*/ 762268 w 1075004"/>
                <a:gd name="connsiteY22" fmla="*/ 381333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1 h 652173"/>
                <a:gd name="connsiteX29" fmla="*/ 398669 w 1075004"/>
                <a:gd name="connsiteY29" fmla="*/ 402653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3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3 w 1075004"/>
                <a:gd name="connsiteY77" fmla="*/ 455012 h 652173"/>
                <a:gd name="connsiteX78" fmla="*/ 954893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9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9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6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7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4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3"/>
                  </a:cubicBezTo>
                  <a:cubicBezTo>
                    <a:pt x="438509" y="402653"/>
                    <a:pt x="429940" y="402652"/>
                    <a:pt x="421371" y="402653"/>
                  </a:cubicBezTo>
                  <a:lnTo>
                    <a:pt x="421370" y="417162"/>
                  </a:lnTo>
                  <a:lnTo>
                    <a:pt x="762268" y="381333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9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7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30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3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2"/>
                    <a:pt x="954893" y="455012"/>
                  </a:cubicBezTo>
                  <a:lnTo>
                    <a:pt x="954893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9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2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8469A942-804D-4903-8F4A-8D9429512BF3}"/>
              </a:ext>
            </a:extLst>
          </p:cNvPr>
          <p:cNvGrpSpPr/>
          <p:nvPr/>
        </p:nvGrpSpPr>
        <p:grpSpPr>
          <a:xfrm>
            <a:off x="3158599" y="-1847"/>
            <a:ext cx="762976" cy="2936601"/>
            <a:chOff x="3158599" y="-1847"/>
            <a:chExt cx="762976" cy="2936601"/>
          </a:xfrm>
          <a:solidFill>
            <a:schemeClr val="accent4"/>
          </a:solidFill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82B04CED-E9CE-4AD0-AC88-1E335388BA2D}"/>
                </a:ext>
              </a:extLst>
            </p:cNvPr>
            <p:cNvSpPr/>
            <p:nvPr/>
          </p:nvSpPr>
          <p:spPr>
            <a:xfrm>
              <a:off x="3501625" y="-1847"/>
              <a:ext cx="72000" cy="173736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C5500B9C-197E-48FC-8A95-0C5F5A2064F8}"/>
                </a:ext>
              </a:extLst>
            </p:cNvPr>
            <p:cNvSpPr/>
            <p:nvPr/>
          </p:nvSpPr>
          <p:spPr>
            <a:xfrm rot="5400000" flipH="1">
              <a:off x="2911264" y="1924443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9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9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8 w 1075004"/>
                <a:gd name="connsiteY22" fmla="*/ 381332 h 652173"/>
                <a:gd name="connsiteX23" fmla="*/ 780980 w 1075004"/>
                <a:gd name="connsiteY23" fmla="*/ 396486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70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70 w 1075004"/>
                <a:gd name="connsiteY43" fmla="*/ 253854 h 652173"/>
                <a:gd name="connsiteX44" fmla="*/ 398670 w 1075004"/>
                <a:gd name="connsiteY44" fmla="*/ 226224 h 652173"/>
                <a:gd name="connsiteX45" fmla="*/ 399282 w 1075004"/>
                <a:gd name="connsiteY45" fmla="*/ 224745 h 652173"/>
                <a:gd name="connsiteX46" fmla="*/ 397876 w 1075004"/>
                <a:gd name="connsiteY46" fmla="*/ 220285 h 652173"/>
                <a:gd name="connsiteX47" fmla="*/ 416321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6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5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4 h 652173"/>
                <a:gd name="connsiteX74" fmla="*/ 954892 w 1075004"/>
                <a:gd name="connsiteY74" fmla="*/ 197162 h 652173"/>
                <a:gd name="connsiteX75" fmla="*/ 925591 w 1075004"/>
                <a:gd name="connsiteY75" fmla="*/ 226464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4 w 1075004"/>
                <a:gd name="connsiteY81" fmla="*/ 249904 h 652173"/>
                <a:gd name="connsiteX82" fmla="*/ 1045703 w 1075004"/>
                <a:gd name="connsiteY82" fmla="*/ 220603 h 652173"/>
                <a:gd name="connsiteX83" fmla="*/ 1016402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4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9" y="287905"/>
                  </a:cubicBezTo>
                  <a:cubicBezTo>
                    <a:pt x="438509" y="287905"/>
                    <a:pt x="429940" y="287905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9" y="345278"/>
                  </a:cubicBezTo>
                  <a:cubicBezTo>
                    <a:pt x="438510" y="345278"/>
                    <a:pt x="429940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8" y="381332"/>
                  </a:lnTo>
                  <a:cubicBezTo>
                    <a:pt x="771619" y="380350"/>
                    <a:pt x="779997" y="387134"/>
                    <a:pt x="780980" y="396486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9" y="368601"/>
                    <a:pt x="372962" y="368601"/>
                  </a:cubicBezTo>
                  <a:lnTo>
                    <a:pt x="398669" y="368601"/>
                  </a:lnTo>
                  <a:lnTo>
                    <a:pt x="398670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70" y="253854"/>
                  </a:lnTo>
                  <a:lnTo>
                    <a:pt x="398670" y="226224"/>
                  </a:lnTo>
                  <a:cubicBezTo>
                    <a:pt x="398670" y="225699"/>
                    <a:pt x="398705" y="225182"/>
                    <a:pt x="399282" y="224745"/>
                  </a:cubicBezTo>
                  <a:lnTo>
                    <a:pt x="397876" y="220285"/>
                  </a:lnTo>
                  <a:cubicBezTo>
                    <a:pt x="398695" y="210917"/>
                    <a:pt x="406953" y="203988"/>
                    <a:pt x="416321" y="204807"/>
                  </a:cubicBezTo>
                  <a:lnTo>
                    <a:pt x="766843" y="235474"/>
                  </a:lnTo>
                  <a:cubicBezTo>
                    <a:pt x="776210" y="236294"/>
                    <a:pt x="783140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6" y="173722"/>
                  </a:cubicBezTo>
                  <a:lnTo>
                    <a:pt x="634876" y="173722"/>
                  </a:lnTo>
                  <a:cubicBezTo>
                    <a:pt x="608806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5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900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4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4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4" y="249904"/>
                  </a:lnTo>
                  <a:cubicBezTo>
                    <a:pt x="1075004" y="233721"/>
                    <a:pt x="1061885" y="220603"/>
                    <a:pt x="1045703" y="220603"/>
                  </a:cubicBezTo>
                  <a:cubicBezTo>
                    <a:pt x="1029520" y="220603"/>
                    <a:pt x="1016402" y="233721"/>
                    <a:pt x="1016402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8D1DD00C-F719-4E36-8400-D48848310B64}"/>
              </a:ext>
            </a:extLst>
          </p:cNvPr>
          <p:cNvGrpSpPr/>
          <p:nvPr/>
        </p:nvGrpSpPr>
        <p:grpSpPr>
          <a:xfrm>
            <a:off x="2015424" y="-1847"/>
            <a:ext cx="1437328" cy="5489412"/>
            <a:chOff x="2015424" y="-1847"/>
            <a:chExt cx="1437328" cy="5489412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C03BF2F0-D709-4C92-878E-6F1024DCB8F1}"/>
                </a:ext>
              </a:extLst>
            </p:cNvPr>
            <p:cNvSpPr/>
            <p:nvPr/>
          </p:nvSpPr>
          <p:spPr>
            <a:xfrm>
              <a:off x="2701620" y="-1847"/>
              <a:ext cx="72000" cy="402336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11" name="Rounded Rectangle 51">
              <a:extLst>
                <a:ext uri="{FF2B5EF4-FFF2-40B4-BE49-F238E27FC236}">
                  <a16:creationId xmlns:a16="http://schemas.microsoft.com/office/drawing/2014/main" id="{0A65E5E0-B696-4840-BE42-1CBEA55E6D07}"/>
                </a:ext>
              </a:extLst>
            </p:cNvPr>
            <p:cNvSpPr/>
            <p:nvPr/>
          </p:nvSpPr>
          <p:spPr>
            <a:xfrm rot="5400000" flipH="1">
              <a:off x="1970982" y="4005795"/>
              <a:ext cx="1526212" cy="1437328"/>
            </a:xfrm>
            <a:custGeom>
              <a:avLst/>
              <a:gdLst/>
              <a:ahLst/>
              <a:cxnLst/>
              <a:rect l="l" t="t" r="r" b="b"/>
              <a:pathLst>
                <a:path w="2928608" h="2758049">
                  <a:moveTo>
                    <a:pt x="2797052" y="1199936"/>
                  </a:moveTo>
                  <a:lnTo>
                    <a:pt x="2797052" y="1541978"/>
                  </a:lnTo>
                  <a:cubicBezTo>
                    <a:pt x="2797052" y="1578306"/>
                    <a:pt x="2826502" y="1607756"/>
                    <a:pt x="2862830" y="1607756"/>
                  </a:cubicBezTo>
                  <a:lnTo>
                    <a:pt x="2862830" y="1607755"/>
                  </a:lnTo>
                  <a:cubicBezTo>
                    <a:pt x="2899158" y="1607755"/>
                    <a:pt x="2928608" y="1578305"/>
                    <a:pt x="2928608" y="1541977"/>
                  </a:cubicBezTo>
                  <a:lnTo>
                    <a:pt x="2928607" y="1199936"/>
                  </a:lnTo>
                  <a:cubicBezTo>
                    <a:pt x="2928607" y="1163608"/>
                    <a:pt x="2899158" y="1134159"/>
                    <a:pt x="2862830" y="1134158"/>
                  </a:cubicBezTo>
                  <a:cubicBezTo>
                    <a:pt x="2826502" y="1134159"/>
                    <a:pt x="2797052" y="1163608"/>
                    <a:pt x="2797052" y="1199936"/>
                  </a:cubicBezTo>
                  <a:close/>
                  <a:moveTo>
                    <a:pt x="2593193" y="1147315"/>
                  </a:moveTo>
                  <a:lnTo>
                    <a:pt x="2593193" y="1594601"/>
                  </a:lnTo>
                  <a:cubicBezTo>
                    <a:pt x="2593193" y="1630929"/>
                    <a:pt x="2622643" y="1660379"/>
                    <a:pt x="2658971" y="1660379"/>
                  </a:cubicBezTo>
                  <a:lnTo>
                    <a:pt x="2658971" y="1660378"/>
                  </a:lnTo>
                  <a:cubicBezTo>
                    <a:pt x="2695299" y="1660378"/>
                    <a:pt x="2724749" y="1630928"/>
                    <a:pt x="2724749" y="1594600"/>
                  </a:cubicBezTo>
                  <a:lnTo>
                    <a:pt x="2724748" y="1147315"/>
                  </a:lnTo>
                  <a:cubicBezTo>
                    <a:pt x="2724748" y="1110987"/>
                    <a:pt x="2695299" y="1081538"/>
                    <a:pt x="2658971" y="1081537"/>
                  </a:cubicBezTo>
                  <a:cubicBezTo>
                    <a:pt x="2622643" y="1081538"/>
                    <a:pt x="2593193" y="1110987"/>
                    <a:pt x="2593193" y="1147315"/>
                  </a:cubicBezTo>
                  <a:close/>
                  <a:moveTo>
                    <a:pt x="2389334" y="1121004"/>
                  </a:moveTo>
                  <a:lnTo>
                    <a:pt x="2389334" y="1620912"/>
                  </a:lnTo>
                  <a:cubicBezTo>
                    <a:pt x="2389334" y="1657240"/>
                    <a:pt x="2418784" y="1686690"/>
                    <a:pt x="2455112" y="1686690"/>
                  </a:cubicBezTo>
                  <a:lnTo>
                    <a:pt x="2455112" y="1686689"/>
                  </a:lnTo>
                  <a:cubicBezTo>
                    <a:pt x="2491440" y="1686689"/>
                    <a:pt x="2520890" y="1657239"/>
                    <a:pt x="2520890" y="1620911"/>
                  </a:cubicBezTo>
                  <a:lnTo>
                    <a:pt x="2520889" y="1121004"/>
                  </a:lnTo>
                  <a:cubicBezTo>
                    <a:pt x="2520889" y="1084676"/>
                    <a:pt x="2491440" y="1055227"/>
                    <a:pt x="2455112" y="1055226"/>
                  </a:cubicBezTo>
                  <a:cubicBezTo>
                    <a:pt x="2418784" y="1055227"/>
                    <a:pt x="2389334" y="1084676"/>
                    <a:pt x="2389334" y="1121004"/>
                  </a:cubicBezTo>
                  <a:close/>
                  <a:moveTo>
                    <a:pt x="1314382" y="1247024"/>
                  </a:moveTo>
                  <a:cubicBezTo>
                    <a:pt x="1314381" y="1225915"/>
                    <a:pt x="1331494" y="1208803"/>
                    <a:pt x="1352603" y="1208803"/>
                  </a:cubicBezTo>
                  <a:lnTo>
                    <a:pt x="1410313" y="1208803"/>
                  </a:lnTo>
                  <a:lnTo>
                    <a:pt x="1410313" y="1146778"/>
                  </a:lnTo>
                  <a:cubicBezTo>
                    <a:pt x="1410313" y="1145599"/>
                    <a:pt x="1410393" y="1144438"/>
                    <a:pt x="1411688" y="1143457"/>
                  </a:cubicBezTo>
                  <a:lnTo>
                    <a:pt x="1408531" y="1133444"/>
                  </a:lnTo>
                  <a:cubicBezTo>
                    <a:pt x="1410371" y="1112415"/>
                    <a:pt x="1428909" y="1096860"/>
                    <a:pt x="1449938" y="1098699"/>
                  </a:cubicBezTo>
                  <a:lnTo>
                    <a:pt x="2236821" y="1167543"/>
                  </a:lnTo>
                  <a:cubicBezTo>
                    <a:pt x="2257849" y="1169383"/>
                    <a:pt x="2273405" y="1187920"/>
                    <a:pt x="2271565" y="1208950"/>
                  </a:cubicBezTo>
                  <a:cubicBezTo>
                    <a:pt x="2269725" y="1229978"/>
                    <a:pt x="2251187" y="1245533"/>
                    <a:pt x="2230159" y="1243693"/>
                  </a:cubicBezTo>
                  <a:cubicBezTo>
                    <a:pt x="1973864" y="1221271"/>
                    <a:pt x="1717570" y="1198849"/>
                    <a:pt x="1461275" y="1176426"/>
                  </a:cubicBezTo>
                  <a:lnTo>
                    <a:pt x="1461274" y="1208803"/>
                  </a:lnTo>
                  <a:lnTo>
                    <a:pt x="1518985" y="1208803"/>
                  </a:lnTo>
                  <a:cubicBezTo>
                    <a:pt x="1540095" y="1208802"/>
                    <a:pt x="1557205" y="1225915"/>
                    <a:pt x="1557206" y="1247025"/>
                  </a:cubicBezTo>
                  <a:lnTo>
                    <a:pt x="1557207" y="1247023"/>
                  </a:lnTo>
                  <a:cubicBezTo>
                    <a:pt x="1557207" y="1268132"/>
                    <a:pt x="1540095" y="1285244"/>
                    <a:pt x="1518986" y="1285244"/>
                  </a:cubicBezTo>
                  <a:cubicBezTo>
                    <a:pt x="1499749" y="1285244"/>
                    <a:pt x="1480511" y="1285243"/>
                    <a:pt x="1461275" y="1285244"/>
                  </a:cubicBezTo>
                  <a:lnTo>
                    <a:pt x="1461275" y="1337600"/>
                  </a:lnTo>
                  <a:lnTo>
                    <a:pt x="1518985" y="1337600"/>
                  </a:lnTo>
                  <a:cubicBezTo>
                    <a:pt x="1540095" y="1337600"/>
                    <a:pt x="1557206" y="1354713"/>
                    <a:pt x="1557206" y="1375821"/>
                  </a:cubicBezTo>
                  <a:lnTo>
                    <a:pt x="1557207" y="1375820"/>
                  </a:lnTo>
                  <a:cubicBezTo>
                    <a:pt x="1557206" y="1396928"/>
                    <a:pt x="1540095" y="1414041"/>
                    <a:pt x="1518986" y="1414041"/>
                  </a:cubicBezTo>
                  <a:cubicBezTo>
                    <a:pt x="1499750" y="1414041"/>
                    <a:pt x="1480511" y="1414041"/>
                    <a:pt x="1461275" y="1414042"/>
                  </a:cubicBezTo>
                  <a:lnTo>
                    <a:pt x="1461275" y="1466398"/>
                  </a:lnTo>
                  <a:lnTo>
                    <a:pt x="1518985" y="1466398"/>
                  </a:lnTo>
                  <a:cubicBezTo>
                    <a:pt x="1540095" y="1466398"/>
                    <a:pt x="1557206" y="1483509"/>
                    <a:pt x="1557206" y="1504618"/>
                  </a:cubicBezTo>
                  <a:lnTo>
                    <a:pt x="1557207" y="1504619"/>
                  </a:lnTo>
                  <a:cubicBezTo>
                    <a:pt x="1557207" y="1525727"/>
                    <a:pt x="1540094" y="1542838"/>
                    <a:pt x="1518986" y="1542839"/>
                  </a:cubicBezTo>
                  <a:cubicBezTo>
                    <a:pt x="1499749" y="1542839"/>
                    <a:pt x="1480511" y="1542838"/>
                    <a:pt x="1461275" y="1542839"/>
                  </a:cubicBezTo>
                  <a:lnTo>
                    <a:pt x="1461274" y="1575412"/>
                  </a:lnTo>
                  <a:lnTo>
                    <a:pt x="2226550" y="1494978"/>
                  </a:lnTo>
                  <a:cubicBezTo>
                    <a:pt x="2247542" y="1492772"/>
                    <a:pt x="2266350" y="1508001"/>
                    <a:pt x="2268556" y="1528995"/>
                  </a:cubicBezTo>
                  <a:cubicBezTo>
                    <a:pt x="2270763" y="1549988"/>
                    <a:pt x="2255534" y="1568794"/>
                    <a:pt x="2234542" y="1571000"/>
                  </a:cubicBezTo>
                  <a:cubicBezTo>
                    <a:pt x="1972686" y="1598522"/>
                    <a:pt x="1710833" y="1626046"/>
                    <a:pt x="1448978" y="1653567"/>
                  </a:cubicBezTo>
                  <a:cubicBezTo>
                    <a:pt x="1427984" y="1655774"/>
                    <a:pt x="1409178" y="1640544"/>
                    <a:pt x="1406971" y="1619551"/>
                  </a:cubicBezTo>
                  <a:cubicBezTo>
                    <a:pt x="1406474" y="1614827"/>
                    <a:pt x="1406862" y="1610214"/>
                    <a:pt x="1410805" y="1606610"/>
                  </a:cubicBezTo>
                  <a:lnTo>
                    <a:pt x="1410312" y="1605422"/>
                  </a:lnTo>
                  <a:lnTo>
                    <a:pt x="1410312" y="1542839"/>
                  </a:lnTo>
                  <a:lnTo>
                    <a:pt x="1352603" y="1542841"/>
                  </a:lnTo>
                  <a:cubicBezTo>
                    <a:pt x="1331494" y="1542841"/>
                    <a:pt x="1314382" y="1525729"/>
                    <a:pt x="1314382" y="1504619"/>
                  </a:cubicBezTo>
                  <a:cubicBezTo>
                    <a:pt x="1314382" y="1483510"/>
                    <a:pt x="1331493" y="1466397"/>
                    <a:pt x="1352603" y="1466398"/>
                  </a:cubicBezTo>
                  <a:lnTo>
                    <a:pt x="1410312" y="1466398"/>
                  </a:lnTo>
                  <a:lnTo>
                    <a:pt x="1410313" y="1414042"/>
                  </a:lnTo>
                  <a:lnTo>
                    <a:pt x="1352603" y="1414042"/>
                  </a:lnTo>
                  <a:cubicBezTo>
                    <a:pt x="1331494" y="1414041"/>
                    <a:pt x="1314383" y="1396930"/>
                    <a:pt x="1314382" y="1375820"/>
                  </a:cubicBezTo>
                  <a:cubicBezTo>
                    <a:pt x="1314383" y="1354713"/>
                    <a:pt x="1331494" y="1337600"/>
                    <a:pt x="1352603" y="1337601"/>
                  </a:cubicBezTo>
                  <a:lnTo>
                    <a:pt x="1410312" y="1337600"/>
                  </a:lnTo>
                  <a:lnTo>
                    <a:pt x="1410312" y="1285244"/>
                  </a:lnTo>
                  <a:lnTo>
                    <a:pt x="1352603" y="1285244"/>
                  </a:lnTo>
                  <a:cubicBezTo>
                    <a:pt x="1331494" y="1285244"/>
                    <a:pt x="1314381" y="1268133"/>
                    <a:pt x="1314382" y="1247024"/>
                  </a:cubicBezTo>
                  <a:close/>
                  <a:moveTo>
                    <a:pt x="1171967" y="72000"/>
                  </a:moveTo>
                  <a:lnTo>
                    <a:pt x="1171967" y="288000"/>
                  </a:lnTo>
                  <a:cubicBezTo>
                    <a:pt x="1171967" y="327765"/>
                    <a:pt x="1204202" y="360000"/>
                    <a:pt x="1243967" y="360000"/>
                  </a:cubicBezTo>
                  <a:cubicBezTo>
                    <a:pt x="1283732" y="360000"/>
                    <a:pt x="1315967" y="327765"/>
                    <a:pt x="1315967" y="288000"/>
                  </a:cubicBezTo>
                  <a:lnTo>
                    <a:pt x="1315967" y="72000"/>
                  </a:lnTo>
                  <a:cubicBezTo>
                    <a:pt x="1315967" y="32235"/>
                    <a:pt x="1283732" y="0"/>
                    <a:pt x="1243967" y="0"/>
                  </a:cubicBezTo>
                  <a:cubicBezTo>
                    <a:pt x="1204202" y="0"/>
                    <a:pt x="1171967" y="32235"/>
                    <a:pt x="1171967" y="72000"/>
                  </a:cubicBezTo>
                  <a:close/>
                  <a:moveTo>
                    <a:pt x="1171966" y="2470049"/>
                  </a:moveTo>
                  <a:lnTo>
                    <a:pt x="1171966" y="2686049"/>
                  </a:lnTo>
                  <a:cubicBezTo>
                    <a:pt x="1171966" y="2725814"/>
                    <a:pt x="1204201" y="2758049"/>
                    <a:pt x="1243966" y="2758049"/>
                  </a:cubicBezTo>
                  <a:cubicBezTo>
                    <a:pt x="1283731" y="2758049"/>
                    <a:pt x="1315966" y="2725814"/>
                    <a:pt x="1315966" y="2686049"/>
                  </a:cubicBezTo>
                  <a:lnTo>
                    <a:pt x="1315966" y="2470049"/>
                  </a:lnTo>
                  <a:cubicBezTo>
                    <a:pt x="1315966" y="2430284"/>
                    <a:pt x="1283731" y="2398049"/>
                    <a:pt x="1243966" y="2398049"/>
                  </a:cubicBezTo>
                  <a:cubicBezTo>
                    <a:pt x="1204201" y="2398049"/>
                    <a:pt x="1171966" y="2430284"/>
                    <a:pt x="1171966" y="2470049"/>
                  </a:cubicBezTo>
                  <a:close/>
                  <a:moveTo>
                    <a:pt x="515345" y="1370958"/>
                  </a:moveTo>
                  <a:cubicBezTo>
                    <a:pt x="515344" y="1558300"/>
                    <a:pt x="586814" y="1745642"/>
                    <a:pt x="729750" y="1888579"/>
                  </a:cubicBezTo>
                  <a:cubicBezTo>
                    <a:pt x="1015625" y="2174454"/>
                    <a:pt x="1479119" y="2174454"/>
                    <a:pt x="1764994" y="1888580"/>
                  </a:cubicBezTo>
                  <a:lnTo>
                    <a:pt x="1940572" y="1713001"/>
                  </a:lnTo>
                  <a:lnTo>
                    <a:pt x="2136413" y="1713002"/>
                  </a:lnTo>
                  <a:cubicBezTo>
                    <a:pt x="2215124" y="1713001"/>
                    <a:pt x="2278929" y="1649195"/>
                    <a:pt x="2278929" y="1570486"/>
                  </a:cubicBezTo>
                  <a:lnTo>
                    <a:pt x="2278929" y="1374645"/>
                  </a:lnTo>
                  <a:lnTo>
                    <a:pt x="2282614" y="1370959"/>
                  </a:lnTo>
                  <a:lnTo>
                    <a:pt x="2278929" y="1367272"/>
                  </a:lnTo>
                  <a:lnTo>
                    <a:pt x="2278929" y="1171432"/>
                  </a:lnTo>
                  <a:cubicBezTo>
                    <a:pt x="2278929" y="1092722"/>
                    <a:pt x="2215123" y="1028916"/>
                    <a:pt x="2136413" y="1028916"/>
                  </a:cubicBezTo>
                  <a:lnTo>
                    <a:pt x="1940571" y="1028916"/>
                  </a:lnTo>
                  <a:cubicBezTo>
                    <a:pt x="1882045" y="970390"/>
                    <a:pt x="1823519" y="911862"/>
                    <a:pt x="1764993" y="853336"/>
                  </a:cubicBezTo>
                  <a:cubicBezTo>
                    <a:pt x="1479118" y="567461"/>
                    <a:pt x="1015625" y="567462"/>
                    <a:pt x="729750" y="853336"/>
                  </a:cubicBezTo>
                  <a:cubicBezTo>
                    <a:pt x="586813" y="996273"/>
                    <a:pt x="515344" y="1183616"/>
                    <a:pt x="515345" y="1370958"/>
                  </a:cubicBezTo>
                  <a:close/>
                  <a:moveTo>
                    <a:pt x="388776" y="2386770"/>
                  </a:moveTo>
                  <a:cubicBezTo>
                    <a:pt x="388776" y="2405196"/>
                    <a:pt x="395805" y="2423622"/>
                    <a:pt x="409865" y="2437681"/>
                  </a:cubicBezTo>
                  <a:cubicBezTo>
                    <a:pt x="437983" y="2465800"/>
                    <a:pt x="483570" y="2465800"/>
                    <a:pt x="511688" y="2437681"/>
                  </a:cubicBezTo>
                  <a:lnTo>
                    <a:pt x="664423" y="2284946"/>
                  </a:lnTo>
                  <a:cubicBezTo>
                    <a:pt x="692541" y="2256828"/>
                    <a:pt x="692541" y="2211241"/>
                    <a:pt x="664423" y="2183123"/>
                  </a:cubicBezTo>
                  <a:cubicBezTo>
                    <a:pt x="636305" y="2155005"/>
                    <a:pt x="590718" y="2155005"/>
                    <a:pt x="562599" y="2183123"/>
                  </a:cubicBezTo>
                  <a:lnTo>
                    <a:pt x="409865" y="2335858"/>
                  </a:lnTo>
                  <a:cubicBezTo>
                    <a:pt x="395805" y="2349917"/>
                    <a:pt x="388776" y="2368343"/>
                    <a:pt x="388776" y="2386770"/>
                  </a:cubicBezTo>
                  <a:close/>
                  <a:moveTo>
                    <a:pt x="388776" y="365689"/>
                  </a:moveTo>
                  <a:cubicBezTo>
                    <a:pt x="388776" y="384115"/>
                    <a:pt x="395805" y="402541"/>
                    <a:pt x="409865" y="416600"/>
                  </a:cubicBezTo>
                  <a:lnTo>
                    <a:pt x="562599" y="569335"/>
                  </a:lnTo>
                  <a:cubicBezTo>
                    <a:pt x="590718" y="597454"/>
                    <a:pt x="636305" y="597454"/>
                    <a:pt x="664423" y="569335"/>
                  </a:cubicBezTo>
                  <a:cubicBezTo>
                    <a:pt x="692541" y="541217"/>
                    <a:pt x="692541" y="495630"/>
                    <a:pt x="664423" y="467512"/>
                  </a:cubicBezTo>
                  <a:lnTo>
                    <a:pt x="511688" y="314777"/>
                  </a:lnTo>
                  <a:cubicBezTo>
                    <a:pt x="483570" y="286659"/>
                    <a:pt x="437983" y="286659"/>
                    <a:pt x="409865" y="314777"/>
                  </a:cubicBezTo>
                  <a:cubicBezTo>
                    <a:pt x="395805" y="328836"/>
                    <a:pt x="388776" y="347262"/>
                    <a:pt x="388776" y="365689"/>
                  </a:cubicBezTo>
                  <a:close/>
                  <a:moveTo>
                    <a:pt x="0" y="1379024"/>
                  </a:moveTo>
                  <a:cubicBezTo>
                    <a:pt x="0" y="1418789"/>
                    <a:pt x="32235" y="1451024"/>
                    <a:pt x="72000" y="1451024"/>
                  </a:cubicBezTo>
                  <a:lnTo>
                    <a:pt x="288000" y="1451024"/>
                  </a:lnTo>
                  <a:cubicBezTo>
                    <a:pt x="327765" y="1451024"/>
                    <a:pt x="360000" y="1418789"/>
                    <a:pt x="360000" y="1379024"/>
                  </a:cubicBezTo>
                  <a:cubicBezTo>
                    <a:pt x="360000" y="1339259"/>
                    <a:pt x="327765" y="1307024"/>
                    <a:pt x="288000" y="1307024"/>
                  </a:cubicBezTo>
                  <a:lnTo>
                    <a:pt x="72000" y="1307024"/>
                  </a:lnTo>
                  <a:cubicBezTo>
                    <a:pt x="32235" y="1307024"/>
                    <a:pt x="0" y="1339259"/>
                    <a:pt x="0" y="13790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92D9A825-26F7-4AC0-AA66-A642F08B3FCC}"/>
              </a:ext>
            </a:extLst>
          </p:cNvPr>
          <p:cNvGrpSpPr/>
          <p:nvPr/>
        </p:nvGrpSpPr>
        <p:grpSpPr>
          <a:xfrm>
            <a:off x="808111" y="-1847"/>
            <a:ext cx="762978" cy="3628896"/>
            <a:chOff x="808111" y="-1847"/>
            <a:chExt cx="762978" cy="3628896"/>
          </a:xfrm>
          <a:solidFill>
            <a:schemeClr val="accent2"/>
          </a:solidFill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67987A3D-8DA5-4431-823F-480685C7A5DC}"/>
                </a:ext>
              </a:extLst>
            </p:cNvPr>
            <p:cNvSpPr/>
            <p:nvPr/>
          </p:nvSpPr>
          <p:spPr>
            <a:xfrm>
              <a:off x="1152817" y="-1847"/>
              <a:ext cx="72000" cy="237744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63E94029-08EA-46F5-9EA4-70C4B6B01CF4}"/>
                </a:ext>
              </a:extLst>
            </p:cNvPr>
            <p:cNvSpPr/>
            <p:nvPr/>
          </p:nvSpPr>
          <p:spPr>
            <a:xfrm rot="5400000" flipH="1">
              <a:off x="560777" y="2616737"/>
              <a:ext cx="1257646" cy="762978"/>
            </a:xfrm>
            <a:custGeom>
              <a:avLst/>
              <a:gdLst>
                <a:gd name="connsiteX0" fmla="*/ 782320 w 1075004"/>
                <a:gd name="connsiteY0" fmla="*/ 253920 h 652174"/>
                <a:gd name="connsiteX1" fmla="*/ 763875 w 1075004"/>
                <a:gd name="connsiteY1" fmla="*/ 269397 h 652174"/>
                <a:gd name="connsiteX2" fmla="*/ 421371 w 1075004"/>
                <a:gd name="connsiteY2" fmla="*/ 239432 h 652174"/>
                <a:gd name="connsiteX3" fmla="*/ 421370 w 1075004"/>
                <a:gd name="connsiteY3" fmla="*/ 253855 h 652174"/>
                <a:gd name="connsiteX4" fmla="*/ 447078 w 1075004"/>
                <a:gd name="connsiteY4" fmla="*/ 253855 h 652174"/>
                <a:gd name="connsiteX5" fmla="*/ 464104 w 1075004"/>
                <a:gd name="connsiteY5" fmla="*/ 270881 h 652174"/>
                <a:gd name="connsiteX6" fmla="*/ 464104 w 1075004"/>
                <a:gd name="connsiteY6" fmla="*/ 270880 h 652174"/>
                <a:gd name="connsiteX7" fmla="*/ 447079 w 1075004"/>
                <a:gd name="connsiteY7" fmla="*/ 287906 h 652174"/>
                <a:gd name="connsiteX8" fmla="*/ 421371 w 1075004"/>
                <a:gd name="connsiteY8" fmla="*/ 287906 h 652174"/>
                <a:gd name="connsiteX9" fmla="*/ 421371 w 1075004"/>
                <a:gd name="connsiteY9" fmla="*/ 311228 h 652174"/>
                <a:gd name="connsiteX10" fmla="*/ 447078 w 1075004"/>
                <a:gd name="connsiteY10" fmla="*/ 311228 h 652174"/>
                <a:gd name="connsiteX11" fmla="*/ 464104 w 1075004"/>
                <a:gd name="connsiteY11" fmla="*/ 328254 h 652174"/>
                <a:gd name="connsiteX12" fmla="*/ 464104 w 1075004"/>
                <a:gd name="connsiteY12" fmla="*/ 328254 h 652174"/>
                <a:gd name="connsiteX13" fmla="*/ 447079 w 1075004"/>
                <a:gd name="connsiteY13" fmla="*/ 345279 h 652174"/>
                <a:gd name="connsiteX14" fmla="*/ 421371 w 1075004"/>
                <a:gd name="connsiteY14" fmla="*/ 345280 h 652174"/>
                <a:gd name="connsiteX15" fmla="*/ 421371 w 1075004"/>
                <a:gd name="connsiteY15" fmla="*/ 368602 h 652174"/>
                <a:gd name="connsiteX16" fmla="*/ 447078 w 1075004"/>
                <a:gd name="connsiteY16" fmla="*/ 368602 h 652174"/>
                <a:gd name="connsiteX17" fmla="*/ 464104 w 1075004"/>
                <a:gd name="connsiteY17" fmla="*/ 385628 h 652174"/>
                <a:gd name="connsiteX18" fmla="*/ 464104 w 1075004"/>
                <a:gd name="connsiteY18" fmla="*/ 385628 h 652174"/>
                <a:gd name="connsiteX19" fmla="*/ 447079 w 1075004"/>
                <a:gd name="connsiteY19" fmla="*/ 402653 h 652174"/>
                <a:gd name="connsiteX20" fmla="*/ 421371 w 1075004"/>
                <a:gd name="connsiteY20" fmla="*/ 402653 h 652174"/>
                <a:gd name="connsiteX21" fmla="*/ 421370 w 1075004"/>
                <a:gd name="connsiteY21" fmla="*/ 417163 h 652174"/>
                <a:gd name="connsiteX22" fmla="*/ 762268 w 1075004"/>
                <a:gd name="connsiteY22" fmla="*/ 381333 h 652174"/>
                <a:gd name="connsiteX23" fmla="*/ 780980 w 1075004"/>
                <a:gd name="connsiteY23" fmla="*/ 396486 h 652174"/>
                <a:gd name="connsiteX24" fmla="*/ 765828 w 1075004"/>
                <a:gd name="connsiteY24" fmla="*/ 415198 h 652174"/>
                <a:gd name="connsiteX25" fmla="*/ 415893 w 1075004"/>
                <a:gd name="connsiteY25" fmla="*/ 451978 h 652174"/>
                <a:gd name="connsiteX26" fmla="*/ 397181 w 1075004"/>
                <a:gd name="connsiteY26" fmla="*/ 436825 h 652174"/>
                <a:gd name="connsiteX27" fmla="*/ 398889 w 1075004"/>
                <a:gd name="connsiteY27" fmla="*/ 431061 h 652174"/>
                <a:gd name="connsiteX28" fmla="*/ 398669 w 1075004"/>
                <a:gd name="connsiteY28" fmla="*/ 430531 h 652174"/>
                <a:gd name="connsiteX29" fmla="*/ 398669 w 1075004"/>
                <a:gd name="connsiteY29" fmla="*/ 402653 h 652174"/>
                <a:gd name="connsiteX30" fmla="*/ 372962 w 1075004"/>
                <a:gd name="connsiteY30" fmla="*/ 402654 h 652174"/>
                <a:gd name="connsiteX31" fmla="*/ 355936 w 1075004"/>
                <a:gd name="connsiteY31" fmla="*/ 385628 h 652174"/>
                <a:gd name="connsiteX32" fmla="*/ 372962 w 1075004"/>
                <a:gd name="connsiteY32" fmla="*/ 368602 h 652174"/>
                <a:gd name="connsiteX33" fmla="*/ 398669 w 1075004"/>
                <a:gd name="connsiteY33" fmla="*/ 368602 h 652174"/>
                <a:gd name="connsiteX34" fmla="*/ 398670 w 1075004"/>
                <a:gd name="connsiteY34" fmla="*/ 345280 h 652174"/>
                <a:gd name="connsiteX35" fmla="*/ 372962 w 1075004"/>
                <a:gd name="connsiteY35" fmla="*/ 345280 h 652174"/>
                <a:gd name="connsiteX36" fmla="*/ 355936 w 1075004"/>
                <a:gd name="connsiteY36" fmla="*/ 328254 h 652174"/>
                <a:gd name="connsiteX37" fmla="*/ 372962 w 1075004"/>
                <a:gd name="connsiteY37" fmla="*/ 311229 h 652174"/>
                <a:gd name="connsiteX38" fmla="*/ 398669 w 1075004"/>
                <a:gd name="connsiteY38" fmla="*/ 311228 h 652174"/>
                <a:gd name="connsiteX39" fmla="*/ 398669 w 1075004"/>
                <a:gd name="connsiteY39" fmla="*/ 287906 h 652174"/>
                <a:gd name="connsiteX40" fmla="*/ 372962 w 1075004"/>
                <a:gd name="connsiteY40" fmla="*/ 287906 h 652174"/>
                <a:gd name="connsiteX41" fmla="*/ 355936 w 1075004"/>
                <a:gd name="connsiteY41" fmla="*/ 270881 h 652174"/>
                <a:gd name="connsiteX42" fmla="*/ 372962 w 1075004"/>
                <a:gd name="connsiteY42" fmla="*/ 253855 h 652174"/>
                <a:gd name="connsiteX43" fmla="*/ 398670 w 1075004"/>
                <a:gd name="connsiteY43" fmla="*/ 253855 h 652174"/>
                <a:gd name="connsiteX44" fmla="*/ 398670 w 1075004"/>
                <a:gd name="connsiteY44" fmla="*/ 226225 h 652174"/>
                <a:gd name="connsiteX45" fmla="*/ 399282 w 1075004"/>
                <a:gd name="connsiteY45" fmla="*/ 224746 h 652174"/>
                <a:gd name="connsiteX46" fmla="*/ 397876 w 1075004"/>
                <a:gd name="connsiteY46" fmla="*/ 220286 h 652174"/>
                <a:gd name="connsiteX47" fmla="*/ 416321 w 1075004"/>
                <a:gd name="connsiteY47" fmla="*/ 204808 h 652174"/>
                <a:gd name="connsiteX48" fmla="*/ 766843 w 1075004"/>
                <a:gd name="connsiteY48" fmla="*/ 235475 h 652174"/>
                <a:gd name="connsiteX49" fmla="*/ 782320 w 1075004"/>
                <a:gd name="connsiteY49" fmla="*/ 253920 h 652174"/>
                <a:gd name="connsiteX50" fmla="*/ 787242 w 1075004"/>
                <a:gd name="connsiteY50" fmla="*/ 326088 h 652174"/>
                <a:gd name="connsiteX51" fmla="*/ 785600 w 1075004"/>
                <a:gd name="connsiteY51" fmla="*/ 324446 h 652174"/>
                <a:gd name="connsiteX52" fmla="*/ 785600 w 1075004"/>
                <a:gd name="connsiteY52" fmla="*/ 237208 h 652174"/>
                <a:gd name="connsiteX53" fmla="*/ 722116 w 1075004"/>
                <a:gd name="connsiteY53" fmla="*/ 173723 h 652174"/>
                <a:gd name="connsiteX54" fmla="*/ 634876 w 1075004"/>
                <a:gd name="connsiteY54" fmla="*/ 173723 h 652174"/>
                <a:gd name="connsiteX55" fmla="*/ 556664 w 1075004"/>
                <a:gd name="connsiteY55" fmla="*/ 95510 h 652174"/>
                <a:gd name="connsiteX56" fmla="*/ 95508 w 1075004"/>
                <a:gd name="connsiteY56" fmla="*/ 95510 h 652174"/>
                <a:gd name="connsiteX57" fmla="*/ 0 w 1075004"/>
                <a:gd name="connsiteY57" fmla="*/ 326088 h 652174"/>
                <a:gd name="connsiteX58" fmla="*/ 95508 w 1075004"/>
                <a:gd name="connsiteY58" fmla="*/ 556666 h 652174"/>
                <a:gd name="connsiteX59" fmla="*/ 556665 w 1075004"/>
                <a:gd name="connsiteY59" fmla="*/ 556666 h 652174"/>
                <a:gd name="connsiteX60" fmla="*/ 634877 w 1075004"/>
                <a:gd name="connsiteY60" fmla="*/ 478453 h 652174"/>
                <a:gd name="connsiteX61" fmla="*/ 722116 w 1075004"/>
                <a:gd name="connsiteY61" fmla="*/ 478454 h 652174"/>
                <a:gd name="connsiteX62" fmla="*/ 785600 w 1075004"/>
                <a:gd name="connsiteY62" fmla="*/ 414969 h 652174"/>
                <a:gd name="connsiteX63" fmla="*/ 785600 w 1075004"/>
                <a:gd name="connsiteY63" fmla="*/ 327730 h 652174"/>
                <a:gd name="connsiteX64" fmla="*/ 893383 w 1075004"/>
                <a:gd name="connsiteY64" fmla="*/ 437431 h 652174"/>
                <a:gd name="connsiteX65" fmla="*/ 893383 w 1075004"/>
                <a:gd name="connsiteY65" fmla="*/ 214744 h 652174"/>
                <a:gd name="connsiteX66" fmla="*/ 864082 w 1075004"/>
                <a:gd name="connsiteY66" fmla="*/ 185443 h 652174"/>
                <a:gd name="connsiteX67" fmla="*/ 834781 w 1075004"/>
                <a:gd name="connsiteY67" fmla="*/ 214744 h 652174"/>
                <a:gd name="connsiteX68" fmla="*/ 834781 w 1075004"/>
                <a:gd name="connsiteY68" fmla="*/ 437432 h 652174"/>
                <a:gd name="connsiteX69" fmla="*/ 864082 w 1075004"/>
                <a:gd name="connsiteY69" fmla="*/ 466733 h 652174"/>
                <a:gd name="connsiteX70" fmla="*/ 864082 w 1075004"/>
                <a:gd name="connsiteY70" fmla="*/ 466732 h 652174"/>
                <a:gd name="connsiteX71" fmla="*/ 893383 w 1075004"/>
                <a:gd name="connsiteY71" fmla="*/ 437431 h 652174"/>
                <a:gd name="connsiteX72" fmla="*/ 984194 w 1075004"/>
                <a:gd name="connsiteY72" fmla="*/ 425711 h 652174"/>
                <a:gd name="connsiteX73" fmla="*/ 984193 w 1075004"/>
                <a:gd name="connsiteY73" fmla="*/ 226464 h 652174"/>
                <a:gd name="connsiteX74" fmla="*/ 954893 w 1075004"/>
                <a:gd name="connsiteY74" fmla="*/ 197163 h 652174"/>
                <a:gd name="connsiteX75" fmla="*/ 925591 w 1075004"/>
                <a:gd name="connsiteY75" fmla="*/ 226464 h 652174"/>
                <a:gd name="connsiteX76" fmla="*/ 925591 w 1075004"/>
                <a:gd name="connsiteY76" fmla="*/ 425711 h 652174"/>
                <a:gd name="connsiteX77" fmla="*/ 954893 w 1075004"/>
                <a:gd name="connsiteY77" fmla="*/ 455012 h 652174"/>
                <a:gd name="connsiteX78" fmla="*/ 954893 w 1075004"/>
                <a:gd name="connsiteY78" fmla="*/ 455012 h 652174"/>
                <a:gd name="connsiteX79" fmla="*/ 984194 w 1075004"/>
                <a:gd name="connsiteY79" fmla="*/ 425711 h 652174"/>
                <a:gd name="connsiteX80" fmla="*/ 1075004 w 1075004"/>
                <a:gd name="connsiteY80" fmla="*/ 402269 h 652174"/>
                <a:gd name="connsiteX81" fmla="*/ 1075004 w 1075004"/>
                <a:gd name="connsiteY81" fmla="*/ 249905 h 652174"/>
                <a:gd name="connsiteX82" fmla="*/ 1045703 w 1075004"/>
                <a:gd name="connsiteY82" fmla="*/ 220604 h 652174"/>
                <a:gd name="connsiteX83" fmla="*/ 1016402 w 1075004"/>
                <a:gd name="connsiteY83" fmla="*/ 249905 h 652174"/>
                <a:gd name="connsiteX84" fmla="*/ 1016402 w 1075004"/>
                <a:gd name="connsiteY84" fmla="*/ 402270 h 652174"/>
                <a:gd name="connsiteX85" fmla="*/ 1045703 w 1075004"/>
                <a:gd name="connsiteY85" fmla="*/ 431571 h 652174"/>
                <a:gd name="connsiteX86" fmla="*/ 1045703 w 1075004"/>
                <a:gd name="connsiteY86" fmla="*/ 431571 h 652174"/>
                <a:gd name="connsiteX87" fmla="*/ 1075004 w 1075004"/>
                <a:gd name="connsiteY87" fmla="*/ 402269 h 652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4">
                  <a:moveTo>
                    <a:pt x="782320" y="253920"/>
                  </a:moveTo>
                  <a:cubicBezTo>
                    <a:pt x="781500" y="263287"/>
                    <a:pt x="773242" y="270216"/>
                    <a:pt x="763875" y="269397"/>
                  </a:cubicBezTo>
                  <a:cubicBezTo>
                    <a:pt x="649707" y="259409"/>
                    <a:pt x="535539" y="249421"/>
                    <a:pt x="421371" y="239432"/>
                  </a:cubicBezTo>
                  <a:lnTo>
                    <a:pt x="421370" y="253855"/>
                  </a:lnTo>
                  <a:lnTo>
                    <a:pt x="447078" y="253855"/>
                  </a:lnTo>
                  <a:cubicBezTo>
                    <a:pt x="456482" y="253854"/>
                    <a:pt x="464104" y="261477"/>
                    <a:pt x="464104" y="270881"/>
                  </a:cubicBezTo>
                  <a:lnTo>
                    <a:pt x="464104" y="270880"/>
                  </a:lnTo>
                  <a:cubicBezTo>
                    <a:pt x="464104" y="280283"/>
                    <a:pt x="456482" y="287906"/>
                    <a:pt x="447079" y="287906"/>
                  </a:cubicBezTo>
                  <a:cubicBezTo>
                    <a:pt x="438509" y="287906"/>
                    <a:pt x="429940" y="287905"/>
                    <a:pt x="421371" y="287906"/>
                  </a:cubicBezTo>
                  <a:lnTo>
                    <a:pt x="421371" y="311228"/>
                  </a:lnTo>
                  <a:lnTo>
                    <a:pt x="447078" y="311228"/>
                  </a:lnTo>
                  <a:cubicBezTo>
                    <a:pt x="456482" y="311228"/>
                    <a:pt x="464104" y="318851"/>
                    <a:pt x="464104" y="328254"/>
                  </a:cubicBezTo>
                  <a:lnTo>
                    <a:pt x="464104" y="328254"/>
                  </a:lnTo>
                  <a:cubicBezTo>
                    <a:pt x="464104" y="337656"/>
                    <a:pt x="456482" y="345279"/>
                    <a:pt x="447079" y="345279"/>
                  </a:cubicBezTo>
                  <a:cubicBezTo>
                    <a:pt x="438510" y="345279"/>
                    <a:pt x="429940" y="345279"/>
                    <a:pt x="421371" y="345280"/>
                  </a:cubicBezTo>
                  <a:lnTo>
                    <a:pt x="421371" y="368602"/>
                  </a:lnTo>
                  <a:lnTo>
                    <a:pt x="447078" y="368602"/>
                  </a:lnTo>
                  <a:cubicBezTo>
                    <a:pt x="456482" y="368602"/>
                    <a:pt x="464104" y="376224"/>
                    <a:pt x="464104" y="385628"/>
                  </a:cubicBezTo>
                  <a:lnTo>
                    <a:pt x="464104" y="385628"/>
                  </a:lnTo>
                  <a:cubicBezTo>
                    <a:pt x="464104" y="395031"/>
                    <a:pt x="456481" y="402653"/>
                    <a:pt x="447079" y="402653"/>
                  </a:cubicBezTo>
                  <a:cubicBezTo>
                    <a:pt x="438509" y="402653"/>
                    <a:pt x="429940" y="402653"/>
                    <a:pt x="421371" y="402653"/>
                  </a:cubicBezTo>
                  <a:lnTo>
                    <a:pt x="421370" y="417163"/>
                  </a:lnTo>
                  <a:lnTo>
                    <a:pt x="762268" y="381333"/>
                  </a:lnTo>
                  <a:cubicBezTo>
                    <a:pt x="771619" y="380351"/>
                    <a:pt x="779997" y="387135"/>
                    <a:pt x="780980" y="396486"/>
                  </a:cubicBezTo>
                  <a:cubicBezTo>
                    <a:pt x="781963" y="405838"/>
                    <a:pt x="775179" y="414215"/>
                    <a:pt x="765828" y="415198"/>
                  </a:cubicBezTo>
                  <a:cubicBezTo>
                    <a:pt x="649182" y="427458"/>
                    <a:pt x="532538" y="439719"/>
                    <a:pt x="415893" y="451978"/>
                  </a:cubicBezTo>
                  <a:cubicBezTo>
                    <a:pt x="406541" y="452961"/>
                    <a:pt x="398164" y="446177"/>
                    <a:pt x="397181" y="436825"/>
                  </a:cubicBezTo>
                  <a:cubicBezTo>
                    <a:pt x="396959" y="434721"/>
                    <a:pt x="397132" y="432666"/>
                    <a:pt x="398889" y="431061"/>
                  </a:cubicBezTo>
                  <a:lnTo>
                    <a:pt x="398669" y="430531"/>
                  </a:lnTo>
                  <a:lnTo>
                    <a:pt x="398669" y="402653"/>
                  </a:lnTo>
                  <a:lnTo>
                    <a:pt x="372962" y="402654"/>
                  </a:lnTo>
                  <a:cubicBezTo>
                    <a:pt x="363559" y="402654"/>
                    <a:pt x="355936" y="395032"/>
                    <a:pt x="355936" y="385628"/>
                  </a:cubicBezTo>
                  <a:cubicBezTo>
                    <a:pt x="355936" y="376225"/>
                    <a:pt x="363559" y="368602"/>
                    <a:pt x="372962" y="368602"/>
                  </a:cubicBezTo>
                  <a:lnTo>
                    <a:pt x="398669" y="368602"/>
                  </a:lnTo>
                  <a:lnTo>
                    <a:pt x="398670" y="345280"/>
                  </a:lnTo>
                  <a:lnTo>
                    <a:pt x="372962" y="345280"/>
                  </a:lnTo>
                  <a:cubicBezTo>
                    <a:pt x="363559" y="345279"/>
                    <a:pt x="355937" y="337657"/>
                    <a:pt x="355936" y="328254"/>
                  </a:cubicBezTo>
                  <a:cubicBezTo>
                    <a:pt x="355937" y="318851"/>
                    <a:pt x="363559" y="311228"/>
                    <a:pt x="372962" y="311229"/>
                  </a:cubicBezTo>
                  <a:lnTo>
                    <a:pt x="398669" y="311228"/>
                  </a:lnTo>
                  <a:lnTo>
                    <a:pt x="398669" y="287906"/>
                  </a:lnTo>
                  <a:lnTo>
                    <a:pt x="372962" y="287906"/>
                  </a:lnTo>
                  <a:cubicBezTo>
                    <a:pt x="363559" y="287906"/>
                    <a:pt x="355936" y="280284"/>
                    <a:pt x="355936" y="270881"/>
                  </a:cubicBezTo>
                  <a:cubicBezTo>
                    <a:pt x="355936" y="261477"/>
                    <a:pt x="363559" y="253855"/>
                    <a:pt x="372962" y="253855"/>
                  </a:cubicBezTo>
                  <a:lnTo>
                    <a:pt x="398670" y="253855"/>
                  </a:lnTo>
                  <a:lnTo>
                    <a:pt x="398670" y="226225"/>
                  </a:lnTo>
                  <a:cubicBezTo>
                    <a:pt x="398670" y="225700"/>
                    <a:pt x="398705" y="225183"/>
                    <a:pt x="399282" y="224746"/>
                  </a:cubicBezTo>
                  <a:lnTo>
                    <a:pt x="397876" y="220286"/>
                  </a:lnTo>
                  <a:cubicBezTo>
                    <a:pt x="398695" y="210918"/>
                    <a:pt x="406953" y="203989"/>
                    <a:pt x="416321" y="204808"/>
                  </a:cubicBezTo>
                  <a:lnTo>
                    <a:pt x="766843" y="235475"/>
                  </a:lnTo>
                  <a:cubicBezTo>
                    <a:pt x="776210" y="236295"/>
                    <a:pt x="783140" y="244552"/>
                    <a:pt x="782320" y="253920"/>
                  </a:cubicBezTo>
                  <a:close/>
                  <a:moveTo>
                    <a:pt x="787242" y="326088"/>
                  </a:moveTo>
                  <a:lnTo>
                    <a:pt x="785600" y="324446"/>
                  </a:lnTo>
                  <a:lnTo>
                    <a:pt x="785600" y="237208"/>
                  </a:lnTo>
                  <a:cubicBezTo>
                    <a:pt x="785600" y="202146"/>
                    <a:pt x="757177" y="173723"/>
                    <a:pt x="722116" y="173723"/>
                  </a:cubicBezTo>
                  <a:lnTo>
                    <a:pt x="634876" y="173723"/>
                  </a:lnTo>
                  <a:cubicBezTo>
                    <a:pt x="608806" y="147652"/>
                    <a:pt x="582735" y="121580"/>
                    <a:pt x="556664" y="95510"/>
                  </a:cubicBezTo>
                  <a:cubicBezTo>
                    <a:pt x="429319" y="-31836"/>
                    <a:pt x="222853" y="-31835"/>
                    <a:pt x="95508" y="95510"/>
                  </a:cubicBezTo>
                  <a:cubicBezTo>
                    <a:pt x="31836" y="159182"/>
                    <a:pt x="0" y="242635"/>
                    <a:pt x="0" y="326088"/>
                  </a:cubicBezTo>
                  <a:cubicBezTo>
                    <a:pt x="0" y="409541"/>
                    <a:pt x="31836" y="492993"/>
                    <a:pt x="95508" y="556666"/>
                  </a:cubicBezTo>
                  <a:cubicBezTo>
                    <a:pt x="222853" y="684011"/>
                    <a:pt x="429320" y="684011"/>
                    <a:pt x="556665" y="556666"/>
                  </a:cubicBezTo>
                  <a:lnTo>
                    <a:pt x="634877" y="478453"/>
                  </a:lnTo>
                  <a:lnTo>
                    <a:pt x="722116" y="478454"/>
                  </a:lnTo>
                  <a:cubicBezTo>
                    <a:pt x="757178" y="478453"/>
                    <a:pt x="785600" y="450030"/>
                    <a:pt x="785600" y="414969"/>
                  </a:cubicBezTo>
                  <a:lnTo>
                    <a:pt x="785600" y="327730"/>
                  </a:lnTo>
                  <a:close/>
                  <a:moveTo>
                    <a:pt x="893383" y="437431"/>
                  </a:moveTo>
                  <a:lnTo>
                    <a:pt x="893383" y="214744"/>
                  </a:lnTo>
                  <a:cubicBezTo>
                    <a:pt x="893383" y="198562"/>
                    <a:pt x="880265" y="185443"/>
                    <a:pt x="864082" y="185443"/>
                  </a:cubicBezTo>
                  <a:cubicBezTo>
                    <a:pt x="847900" y="185443"/>
                    <a:pt x="834781" y="198562"/>
                    <a:pt x="834781" y="214744"/>
                  </a:cubicBezTo>
                  <a:lnTo>
                    <a:pt x="834781" y="437432"/>
                  </a:lnTo>
                  <a:cubicBezTo>
                    <a:pt x="834781" y="453614"/>
                    <a:pt x="847900" y="466733"/>
                    <a:pt x="864082" y="466733"/>
                  </a:cubicBezTo>
                  <a:lnTo>
                    <a:pt x="864082" y="466732"/>
                  </a:lnTo>
                  <a:cubicBezTo>
                    <a:pt x="880265" y="466732"/>
                    <a:pt x="893383" y="453614"/>
                    <a:pt x="893383" y="437431"/>
                  </a:cubicBezTo>
                  <a:close/>
                  <a:moveTo>
                    <a:pt x="984194" y="425711"/>
                  </a:moveTo>
                  <a:lnTo>
                    <a:pt x="984193" y="226464"/>
                  </a:lnTo>
                  <a:cubicBezTo>
                    <a:pt x="984193" y="210282"/>
                    <a:pt x="971075" y="197164"/>
                    <a:pt x="954893" y="197163"/>
                  </a:cubicBezTo>
                  <a:cubicBezTo>
                    <a:pt x="938710" y="197164"/>
                    <a:pt x="925591" y="210282"/>
                    <a:pt x="925591" y="226464"/>
                  </a:cubicBezTo>
                  <a:lnTo>
                    <a:pt x="925591" y="425711"/>
                  </a:lnTo>
                  <a:cubicBezTo>
                    <a:pt x="925591" y="441894"/>
                    <a:pt x="938710" y="455012"/>
                    <a:pt x="954893" y="455012"/>
                  </a:cubicBezTo>
                  <a:lnTo>
                    <a:pt x="954893" y="455012"/>
                  </a:lnTo>
                  <a:cubicBezTo>
                    <a:pt x="971075" y="455012"/>
                    <a:pt x="984194" y="441893"/>
                    <a:pt x="984194" y="425711"/>
                  </a:cubicBezTo>
                  <a:close/>
                  <a:moveTo>
                    <a:pt x="1075004" y="402269"/>
                  </a:moveTo>
                  <a:lnTo>
                    <a:pt x="1075004" y="249905"/>
                  </a:lnTo>
                  <a:cubicBezTo>
                    <a:pt x="1075004" y="233722"/>
                    <a:pt x="1061885" y="220604"/>
                    <a:pt x="1045703" y="220604"/>
                  </a:cubicBezTo>
                  <a:cubicBezTo>
                    <a:pt x="1029520" y="220604"/>
                    <a:pt x="1016402" y="233722"/>
                    <a:pt x="1016402" y="249905"/>
                  </a:cubicBezTo>
                  <a:lnTo>
                    <a:pt x="1016402" y="402270"/>
                  </a:lnTo>
                  <a:cubicBezTo>
                    <a:pt x="1016402" y="418452"/>
                    <a:pt x="1029520" y="431571"/>
                    <a:pt x="1045703" y="431571"/>
                  </a:cubicBezTo>
                  <a:lnTo>
                    <a:pt x="1045703" y="431571"/>
                  </a:lnTo>
                  <a:cubicBezTo>
                    <a:pt x="1061885" y="431571"/>
                    <a:pt x="1075004" y="418452"/>
                    <a:pt x="1075004" y="40226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C2FB9967-9854-4B67-AE17-EAB5F4D50E80}"/>
              </a:ext>
            </a:extLst>
          </p:cNvPr>
          <p:cNvGrpSpPr/>
          <p:nvPr/>
        </p:nvGrpSpPr>
        <p:grpSpPr>
          <a:xfrm>
            <a:off x="1591607" y="-20084"/>
            <a:ext cx="762976" cy="2449850"/>
            <a:chOff x="1591607" y="-20084"/>
            <a:chExt cx="762976" cy="2449850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3A6090F-3640-4E4B-B1B0-C3130EAE9E97}"/>
                </a:ext>
              </a:extLst>
            </p:cNvPr>
            <p:cNvSpPr/>
            <p:nvPr/>
          </p:nvSpPr>
          <p:spPr>
            <a:xfrm>
              <a:off x="1936171" y="-20084"/>
              <a:ext cx="72000" cy="11880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2700" dirty="0">
                <a:solidFill>
                  <a:schemeClr val="tx1"/>
                </a:solidFill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52B038E1-2D01-43D9-A6E4-FAABA6040D4C}"/>
                </a:ext>
              </a:extLst>
            </p:cNvPr>
            <p:cNvSpPr/>
            <p:nvPr/>
          </p:nvSpPr>
          <p:spPr>
            <a:xfrm rot="5400000" flipH="1">
              <a:off x="1344272" y="1419455"/>
              <a:ext cx="1257646" cy="762976"/>
            </a:xfrm>
            <a:custGeom>
              <a:avLst/>
              <a:gdLst>
                <a:gd name="connsiteX0" fmla="*/ 782320 w 1075004"/>
                <a:gd name="connsiteY0" fmla="*/ 253919 h 652173"/>
                <a:gd name="connsiteX1" fmla="*/ 763875 w 1075004"/>
                <a:gd name="connsiteY1" fmla="*/ 269396 h 652173"/>
                <a:gd name="connsiteX2" fmla="*/ 421371 w 1075004"/>
                <a:gd name="connsiteY2" fmla="*/ 239431 h 652173"/>
                <a:gd name="connsiteX3" fmla="*/ 421370 w 1075004"/>
                <a:gd name="connsiteY3" fmla="*/ 253854 h 652173"/>
                <a:gd name="connsiteX4" fmla="*/ 447078 w 1075004"/>
                <a:gd name="connsiteY4" fmla="*/ 253854 h 652173"/>
                <a:gd name="connsiteX5" fmla="*/ 464104 w 1075004"/>
                <a:gd name="connsiteY5" fmla="*/ 270880 h 652173"/>
                <a:gd name="connsiteX6" fmla="*/ 464104 w 1075004"/>
                <a:gd name="connsiteY6" fmla="*/ 270879 h 652173"/>
                <a:gd name="connsiteX7" fmla="*/ 447078 w 1075004"/>
                <a:gd name="connsiteY7" fmla="*/ 287905 h 652173"/>
                <a:gd name="connsiteX8" fmla="*/ 421371 w 1075004"/>
                <a:gd name="connsiteY8" fmla="*/ 287905 h 652173"/>
                <a:gd name="connsiteX9" fmla="*/ 421371 w 1075004"/>
                <a:gd name="connsiteY9" fmla="*/ 311227 h 652173"/>
                <a:gd name="connsiteX10" fmla="*/ 447078 w 1075004"/>
                <a:gd name="connsiteY10" fmla="*/ 311227 h 652173"/>
                <a:gd name="connsiteX11" fmla="*/ 464104 w 1075004"/>
                <a:gd name="connsiteY11" fmla="*/ 328253 h 652173"/>
                <a:gd name="connsiteX12" fmla="*/ 464104 w 1075004"/>
                <a:gd name="connsiteY12" fmla="*/ 328253 h 652173"/>
                <a:gd name="connsiteX13" fmla="*/ 447078 w 1075004"/>
                <a:gd name="connsiteY13" fmla="*/ 345278 h 652173"/>
                <a:gd name="connsiteX14" fmla="*/ 421371 w 1075004"/>
                <a:gd name="connsiteY14" fmla="*/ 345279 h 652173"/>
                <a:gd name="connsiteX15" fmla="*/ 421371 w 1075004"/>
                <a:gd name="connsiteY15" fmla="*/ 368601 h 652173"/>
                <a:gd name="connsiteX16" fmla="*/ 447078 w 1075004"/>
                <a:gd name="connsiteY16" fmla="*/ 368601 h 652173"/>
                <a:gd name="connsiteX17" fmla="*/ 464104 w 1075004"/>
                <a:gd name="connsiteY17" fmla="*/ 385627 h 652173"/>
                <a:gd name="connsiteX18" fmla="*/ 464104 w 1075004"/>
                <a:gd name="connsiteY18" fmla="*/ 385627 h 652173"/>
                <a:gd name="connsiteX19" fmla="*/ 447079 w 1075004"/>
                <a:gd name="connsiteY19" fmla="*/ 402652 h 652173"/>
                <a:gd name="connsiteX20" fmla="*/ 421371 w 1075004"/>
                <a:gd name="connsiteY20" fmla="*/ 402652 h 652173"/>
                <a:gd name="connsiteX21" fmla="*/ 421370 w 1075004"/>
                <a:gd name="connsiteY21" fmla="*/ 417162 h 652173"/>
                <a:gd name="connsiteX22" fmla="*/ 762267 w 1075004"/>
                <a:gd name="connsiteY22" fmla="*/ 381332 h 652173"/>
                <a:gd name="connsiteX23" fmla="*/ 780979 w 1075004"/>
                <a:gd name="connsiteY23" fmla="*/ 396485 h 652173"/>
                <a:gd name="connsiteX24" fmla="*/ 765828 w 1075004"/>
                <a:gd name="connsiteY24" fmla="*/ 415197 h 652173"/>
                <a:gd name="connsiteX25" fmla="*/ 415893 w 1075004"/>
                <a:gd name="connsiteY25" fmla="*/ 451977 h 652173"/>
                <a:gd name="connsiteX26" fmla="*/ 397181 w 1075004"/>
                <a:gd name="connsiteY26" fmla="*/ 436824 h 652173"/>
                <a:gd name="connsiteX27" fmla="*/ 398889 w 1075004"/>
                <a:gd name="connsiteY27" fmla="*/ 431060 h 652173"/>
                <a:gd name="connsiteX28" fmla="*/ 398669 w 1075004"/>
                <a:gd name="connsiteY28" fmla="*/ 430530 h 652173"/>
                <a:gd name="connsiteX29" fmla="*/ 398669 w 1075004"/>
                <a:gd name="connsiteY29" fmla="*/ 402652 h 652173"/>
                <a:gd name="connsiteX30" fmla="*/ 372962 w 1075004"/>
                <a:gd name="connsiteY30" fmla="*/ 402653 h 652173"/>
                <a:gd name="connsiteX31" fmla="*/ 355936 w 1075004"/>
                <a:gd name="connsiteY31" fmla="*/ 385627 h 652173"/>
                <a:gd name="connsiteX32" fmla="*/ 372962 w 1075004"/>
                <a:gd name="connsiteY32" fmla="*/ 368601 h 652173"/>
                <a:gd name="connsiteX33" fmla="*/ 398669 w 1075004"/>
                <a:gd name="connsiteY33" fmla="*/ 368601 h 652173"/>
                <a:gd name="connsiteX34" fmla="*/ 398669 w 1075004"/>
                <a:gd name="connsiteY34" fmla="*/ 345279 h 652173"/>
                <a:gd name="connsiteX35" fmla="*/ 372962 w 1075004"/>
                <a:gd name="connsiteY35" fmla="*/ 345279 h 652173"/>
                <a:gd name="connsiteX36" fmla="*/ 355936 w 1075004"/>
                <a:gd name="connsiteY36" fmla="*/ 328253 h 652173"/>
                <a:gd name="connsiteX37" fmla="*/ 372962 w 1075004"/>
                <a:gd name="connsiteY37" fmla="*/ 311228 h 652173"/>
                <a:gd name="connsiteX38" fmla="*/ 398669 w 1075004"/>
                <a:gd name="connsiteY38" fmla="*/ 311227 h 652173"/>
                <a:gd name="connsiteX39" fmla="*/ 398669 w 1075004"/>
                <a:gd name="connsiteY39" fmla="*/ 287905 h 652173"/>
                <a:gd name="connsiteX40" fmla="*/ 372962 w 1075004"/>
                <a:gd name="connsiteY40" fmla="*/ 287905 h 652173"/>
                <a:gd name="connsiteX41" fmla="*/ 355936 w 1075004"/>
                <a:gd name="connsiteY41" fmla="*/ 270880 h 652173"/>
                <a:gd name="connsiteX42" fmla="*/ 372962 w 1075004"/>
                <a:gd name="connsiteY42" fmla="*/ 253854 h 652173"/>
                <a:gd name="connsiteX43" fmla="*/ 398669 w 1075004"/>
                <a:gd name="connsiteY43" fmla="*/ 253854 h 652173"/>
                <a:gd name="connsiteX44" fmla="*/ 398669 w 1075004"/>
                <a:gd name="connsiteY44" fmla="*/ 226224 h 652173"/>
                <a:gd name="connsiteX45" fmla="*/ 399282 w 1075004"/>
                <a:gd name="connsiteY45" fmla="*/ 224745 h 652173"/>
                <a:gd name="connsiteX46" fmla="*/ 397875 w 1075004"/>
                <a:gd name="connsiteY46" fmla="*/ 220285 h 652173"/>
                <a:gd name="connsiteX47" fmla="*/ 416320 w 1075004"/>
                <a:gd name="connsiteY47" fmla="*/ 204807 h 652173"/>
                <a:gd name="connsiteX48" fmla="*/ 766843 w 1075004"/>
                <a:gd name="connsiteY48" fmla="*/ 235474 h 652173"/>
                <a:gd name="connsiteX49" fmla="*/ 782320 w 1075004"/>
                <a:gd name="connsiteY49" fmla="*/ 253919 h 652173"/>
                <a:gd name="connsiteX50" fmla="*/ 787242 w 1075004"/>
                <a:gd name="connsiteY50" fmla="*/ 326087 h 652173"/>
                <a:gd name="connsiteX51" fmla="*/ 785600 w 1075004"/>
                <a:gd name="connsiteY51" fmla="*/ 324445 h 652173"/>
                <a:gd name="connsiteX52" fmla="*/ 785600 w 1075004"/>
                <a:gd name="connsiteY52" fmla="*/ 237207 h 652173"/>
                <a:gd name="connsiteX53" fmla="*/ 722115 w 1075004"/>
                <a:gd name="connsiteY53" fmla="*/ 173722 h 652173"/>
                <a:gd name="connsiteX54" fmla="*/ 634876 w 1075004"/>
                <a:gd name="connsiteY54" fmla="*/ 173722 h 652173"/>
                <a:gd name="connsiteX55" fmla="*/ 556664 w 1075004"/>
                <a:gd name="connsiteY55" fmla="*/ 95509 h 652173"/>
                <a:gd name="connsiteX56" fmla="*/ 95508 w 1075004"/>
                <a:gd name="connsiteY56" fmla="*/ 95509 h 652173"/>
                <a:gd name="connsiteX57" fmla="*/ 0 w 1075004"/>
                <a:gd name="connsiteY57" fmla="*/ 326087 h 652173"/>
                <a:gd name="connsiteX58" fmla="*/ 95508 w 1075004"/>
                <a:gd name="connsiteY58" fmla="*/ 556665 h 652173"/>
                <a:gd name="connsiteX59" fmla="*/ 556664 w 1075004"/>
                <a:gd name="connsiteY59" fmla="*/ 556665 h 652173"/>
                <a:gd name="connsiteX60" fmla="*/ 634877 w 1075004"/>
                <a:gd name="connsiteY60" fmla="*/ 478452 h 652173"/>
                <a:gd name="connsiteX61" fmla="*/ 722116 w 1075004"/>
                <a:gd name="connsiteY61" fmla="*/ 478453 h 652173"/>
                <a:gd name="connsiteX62" fmla="*/ 785600 w 1075004"/>
                <a:gd name="connsiteY62" fmla="*/ 414968 h 652173"/>
                <a:gd name="connsiteX63" fmla="*/ 785600 w 1075004"/>
                <a:gd name="connsiteY63" fmla="*/ 327729 h 652173"/>
                <a:gd name="connsiteX64" fmla="*/ 893383 w 1075004"/>
                <a:gd name="connsiteY64" fmla="*/ 437430 h 652173"/>
                <a:gd name="connsiteX65" fmla="*/ 893383 w 1075004"/>
                <a:gd name="connsiteY65" fmla="*/ 214743 h 652173"/>
                <a:gd name="connsiteX66" fmla="*/ 864082 w 1075004"/>
                <a:gd name="connsiteY66" fmla="*/ 185442 h 652173"/>
                <a:gd name="connsiteX67" fmla="*/ 834781 w 1075004"/>
                <a:gd name="connsiteY67" fmla="*/ 214743 h 652173"/>
                <a:gd name="connsiteX68" fmla="*/ 834781 w 1075004"/>
                <a:gd name="connsiteY68" fmla="*/ 437431 h 652173"/>
                <a:gd name="connsiteX69" fmla="*/ 864082 w 1075004"/>
                <a:gd name="connsiteY69" fmla="*/ 466732 h 652173"/>
                <a:gd name="connsiteX70" fmla="*/ 864082 w 1075004"/>
                <a:gd name="connsiteY70" fmla="*/ 466731 h 652173"/>
                <a:gd name="connsiteX71" fmla="*/ 893383 w 1075004"/>
                <a:gd name="connsiteY71" fmla="*/ 437430 h 652173"/>
                <a:gd name="connsiteX72" fmla="*/ 984194 w 1075004"/>
                <a:gd name="connsiteY72" fmla="*/ 425710 h 652173"/>
                <a:gd name="connsiteX73" fmla="*/ 984193 w 1075004"/>
                <a:gd name="connsiteY73" fmla="*/ 226463 h 652173"/>
                <a:gd name="connsiteX74" fmla="*/ 954892 w 1075004"/>
                <a:gd name="connsiteY74" fmla="*/ 197162 h 652173"/>
                <a:gd name="connsiteX75" fmla="*/ 925591 w 1075004"/>
                <a:gd name="connsiteY75" fmla="*/ 226463 h 652173"/>
                <a:gd name="connsiteX76" fmla="*/ 925591 w 1075004"/>
                <a:gd name="connsiteY76" fmla="*/ 425710 h 652173"/>
                <a:gd name="connsiteX77" fmla="*/ 954892 w 1075004"/>
                <a:gd name="connsiteY77" fmla="*/ 455011 h 652173"/>
                <a:gd name="connsiteX78" fmla="*/ 954892 w 1075004"/>
                <a:gd name="connsiteY78" fmla="*/ 455011 h 652173"/>
                <a:gd name="connsiteX79" fmla="*/ 984194 w 1075004"/>
                <a:gd name="connsiteY79" fmla="*/ 425710 h 652173"/>
                <a:gd name="connsiteX80" fmla="*/ 1075004 w 1075004"/>
                <a:gd name="connsiteY80" fmla="*/ 402268 h 652173"/>
                <a:gd name="connsiteX81" fmla="*/ 1075003 w 1075004"/>
                <a:gd name="connsiteY81" fmla="*/ 249904 h 652173"/>
                <a:gd name="connsiteX82" fmla="*/ 1045703 w 1075004"/>
                <a:gd name="connsiteY82" fmla="*/ 220603 h 652173"/>
                <a:gd name="connsiteX83" fmla="*/ 1016401 w 1075004"/>
                <a:gd name="connsiteY83" fmla="*/ 249904 h 652173"/>
                <a:gd name="connsiteX84" fmla="*/ 1016402 w 1075004"/>
                <a:gd name="connsiteY84" fmla="*/ 402269 h 652173"/>
                <a:gd name="connsiteX85" fmla="*/ 1045703 w 1075004"/>
                <a:gd name="connsiteY85" fmla="*/ 431570 h 652173"/>
                <a:gd name="connsiteX86" fmla="*/ 1045703 w 1075004"/>
                <a:gd name="connsiteY86" fmla="*/ 431570 h 652173"/>
                <a:gd name="connsiteX87" fmla="*/ 1075004 w 1075004"/>
                <a:gd name="connsiteY87" fmla="*/ 402268 h 6521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</a:cxnLst>
              <a:rect l="l" t="t" r="r" b="b"/>
              <a:pathLst>
                <a:path w="1075004" h="652173">
                  <a:moveTo>
                    <a:pt x="782320" y="253919"/>
                  </a:moveTo>
                  <a:cubicBezTo>
                    <a:pt x="781500" y="263286"/>
                    <a:pt x="773242" y="270215"/>
                    <a:pt x="763875" y="269396"/>
                  </a:cubicBezTo>
                  <a:cubicBezTo>
                    <a:pt x="649707" y="259408"/>
                    <a:pt x="535539" y="249420"/>
                    <a:pt x="421371" y="239431"/>
                  </a:cubicBezTo>
                  <a:lnTo>
                    <a:pt x="421370" y="253854"/>
                  </a:lnTo>
                  <a:lnTo>
                    <a:pt x="447078" y="253854"/>
                  </a:lnTo>
                  <a:cubicBezTo>
                    <a:pt x="456482" y="253853"/>
                    <a:pt x="464103" y="261476"/>
                    <a:pt x="464104" y="270880"/>
                  </a:cubicBezTo>
                  <a:lnTo>
                    <a:pt x="464104" y="270879"/>
                  </a:lnTo>
                  <a:cubicBezTo>
                    <a:pt x="464104" y="280282"/>
                    <a:pt x="456482" y="287905"/>
                    <a:pt x="447078" y="287905"/>
                  </a:cubicBezTo>
                  <a:cubicBezTo>
                    <a:pt x="438509" y="287905"/>
                    <a:pt x="429939" y="287904"/>
                    <a:pt x="421371" y="287905"/>
                  </a:cubicBezTo>
                  <a:lnTo>
                    <a:pt x="421371" y="311227"/>
                  </a:lnTo>
                  <a:lnTo>
                    <a:pt x="447078" y="311227"/>
                  </a:lnTo>
                  <a:cubicBezTo>
                    <a:pt x="456482" y="311227"/>
                    <a:pt x="464104" y="318850"/>
                    <a:pt x="464104" y="328253"/>
                  </a:cubicBezTo>
                  <a:lnTo>
                    <a:pt x="464104" y="328253"/>
                  </a:lnTo>
                  <a:cubicBezTo>
                    <a:pt x="464104" y="337655"/>
                    <a:pt x="456482" y="345278"/>
                    <a:pt x="447078" y="345278"/>
                  </a:cubicBezTo>
                  <a:cubicBezTo>
                    <a:pt x="438510" y="345278"/>
                    <a:pt x="429939" y="345278"/>
                    <a:pt x="421371" y="345279"/>
                  </a:cubicBezTo>
                  <a:lnTo>
                    <a:pt x="421371" y="368601"/>
                  </a:lnTo>
                  <a:lnTo>
                    <a:pt x="447078" y="368601"/>
                  </a:lnTo>
                  <a:cubicBezTo>
                    <a:pt x="456482" y="368601"/>
                    <a:pt x="464104" y="376223"/>
                    <a:pt x="464104" y="385627"/>
                  </a:cubicBezTo>
                  <a:lnTo>
                    <a:pt x="464104" y="385627"/>
                  </a:lnTo>
                  <a:cubicBezTo>
                    <a:pt x="464104" y="395030"/>
                    <a:pt x="456481" y="402652"/>
                    <a:pt x="447079" y="402652"/>
                  </a:cubicBezTo>
                  <a:cubicBezTo>
                    <a:pt x="438509" y="402652"/>
                    <a:pt x="429940" y="402652"/>
                    <a:pt x="421371" y="402652"/>
                  </a:cubicBezTo>
                  <a:lnTo>
                    <a:pt x="421370" y="417162"/>
                  </a:lnTo>
                  <a:lnTo>
                    <a:pt x="762267" y="381332"/>
                  </a:lnTo>
                  <a:cubicBezTo>
                    <a:pt x="771619" y="380350"/>
                    <a:pt x="779997" y="387134"/>
                    <a:pt x="780979" y="396485"/>
                  </a:cubicBezTo>
                  <a:cubicBezTo>
                    <a:pt x="781963" y="405837"/>
                    <a:pt x="775179" y="414214"/>
                    <a:pt x="765828" y="415197"/>
                  </a:cubicBezTo>
                  <a:cubicBezTo>
                    <a:pt x="649182" y="427457"/>
                    <a:pt x="532538" y="439718"/>
                    <a:pt x="415893" y="451977"/>
                  </a:cubicBezTo>
                  <a:cubicBezTo>
                    <a:pt x="406541" y="452960"/>
                    <a:pt x="398164" y="446176"/>
                    <a:pt x="397181" y="436824"/>
                  </a:cubicBezTo>
                  <a:cubicBezTo>
                    <a:pt x="396959" y="434720"/>
                    <a:pt x="397132" y="432665"/>
                    <a:pt x="398889" y="431060"/>
                  </a:cubicBezTo>
                  <a:lnTo>
                    <a:pt x="398669" y="430530"/>
                  </a:lnTo>
                  <a:lnTo>
                    <a:pt x="398669" y="402652"/>
                  </a:lnTo>
                  <a:lnTo>
                    <a:pt x="372962" y="402653"/>
                  </a:lnTo>
                  <a:cubicBezTo>
                    <a:pt x="363559" y="402653"/>
                    <a:pt x="355936" y="395031"/>
                    <a:pt x="355936" y="385627"/>
                  </a:cubicBezTo>
                  <a:cubicBezTo>
                    <a:pt x="355936" y="376224"/>
                    <a:pt x="363558" y="368601"/>
                    <a:pt x="372962" y="368601"/>
                  </a:cubicBezTo>
                  <a:lnTo>
                    <a:pt x="398669" y="368601"/>
                  </a:lnTo>
                  <a:lnTo>
                    <a:pt x="398669" y="345279"/>
                  </a:lnTo>
                  <a:lnTo>
                    <a:pt x="372962" y="345279"/>
                  </a:lnTo>
                  <a:cubicBezTo>
                    <a:pt x="363559" y="345278"/>
                    <a:pt x="355937" y="337656"/>
                    <a:pt x="355936" y="328253"/>
                  </a:cubicBezTo>
                  <a:cubicBezTo>
                    <a:pt x="355937" y="318850"/>
                    <a:pt x="363559" y="311227"/>
                    <a:pt x="372962" y="311228"/>
                  </a:cubicBezTo>
                  <a:lnTo>
                    <a:pt x="398669" y="311227"/>
                  </a:lnTo>
                  <a:lnTo>
                    <a:pt x="398669" y="287905"/>
                  </a:lnTo>
                  <a:lnTo>
                    <a:pt x="372962" y="287905"/>
                  </a:lnTo>
                  <a:cubicBezTo>
                    <a:pt x="363559" y="287905"/>
                    <a:pt x="355936" y="280283"/>
                    <a:pt x="355936" y="270880"/>
                  </a:cubicBezTo>
                  <a:cubicBezTo>
                    <a:pt x="355936" y="261476"/>
                    <a:pt x="363559" y="253854"/>
                    <a:pt x="372962" y="253854"/>
                  </a:cubicBezTo>
                  <a:lnTo>
                    <a:pt x="398669" y="253854"/>
                  </a:lnTo>
                  <a:lnTo>
                    <a:pt x="398669" y="226224"/>
                  </a:lnTo>
                  <a:cubicBezTo>
                    <a:pt x="398669" y="225699"/>
                    <a:pt x="398705" y="225182"/>
                    <a:pt x="399282" y="224745"/>
                  </a:cubicBezTo>
                  <a:lnTo>
                    <a:pt x="397875" y="220285"/>
                  </a:lnTo>
                  <a:cubicBezTo>
                    <a:pt x="398695" y="210917"/>
                    <a:pt x="406953" y="203988"/>
                    <a:pt x="416320" y="204807"/>
                  </a:cubicBezTo>
                  <a:lnTo>
                    <a:pt x="766843" y="235474"/>
                  </a:lnTo>
                  <a:cubicBezTo>
                    <a:pt x="776210" y="236294"/>
                    <a:pt x="783139" y="244551"/>
                    <a:pt x="782320" y="253919"/>
                  </a:cubicBezTo>
                  <a:close/>
                  <a:moveTo>
                    <a:pt x="787242" y="326087"/>
                  </a:moveTo>
                  <a:lnTo>
                    <a:pt x="785600" y="324445"/>
                  </a:lnTo>
                  <a:lnTo>
                    <a:pt x="785600" y="237207"/>
                  </a:lnTo>
                  <a:cubicBezTo>
                    <a:pt x="785600" y="202145"/>
                    <a:pt x="757177" y="173722"/>
                    <a:pt x="722115" y="173722"/>
                  </a:cubicBezTo>
                  <a:lnTo>
                    <a:pt x="634876" y="173722"/>
                  </a:lnTo>
                  <a:cubicBezTo>
                    <a:pt x="608805" y="147651"/>
                    <a:pt x="582735" y="121579"/>
                    <a:pt x="556664" y="95509"/>
                  </a:cubicBezTo>
                  <a:cubicBezTo>
                    <a:pt x="429319" y="-31836"/>
                    <a:pt x="222853" y="-31836"/>
                    <a:pt x="95508" y="95509"/>
                  </a:cubicBezTo>
                  <a:cubicBezTo>
                    <a:pt x="31836" y="159181"/>
                    <a:pt x="0" y="242634"/>
                    <a:pt x="0" y="326087"/>
                  </a:cubicBezTo>
                  <a:cubicBezTo>
                    <a:pt x="0" y="409540"/>
                    <a:pt x="31836" y="492992"/>
                    <a:pt x="95508" y="556665"/>
                  </a:cubicBezTo>
                  <a:cubicBezTo>
                    <a:pt x="222853" y="684010"/>
                    <a:pt x="429320" y="684010"/>
                    <a:pt x="556664" y="556665"/>
                  </a:cubicBezTo>
                  <a:lnTo>
                    <a:pt x="634877" y="478452"/>
                  </a:lnTo>
                  <a:lnTo>
                    <a:pt x="722116" y="478453"/>
                  </a:lnTo>
                  <a:cubicBezTo>
                    <a:pt x="757178" y="478452"/>
                    <a:pt x="785600" y="450029"/>
                    <a:pt x="785600" y="414968"/>
                  </a:cubicBezTo>
                  <a:lnTo>
                    <a:pt x="785600" y="327729"/>
                  </a:lnTo>
                  <a:close/>
                  <a:moveTo>
                    <a:pt x="893383" y="437430"/>
                  </a:moveTo>
                  <a:lnTo>
                    <a:pt x="893383" y="214743"/>
                  </a:lnTo>
                  <a:cubicBezTo>
                    <a:pt x="893383" y="198561"/>
                    <a:pt x="880265" y="185442"/>
                    <a:pt x="864082" y="185442"/>
                  </a:cubicBezTo>
                  <a:cubicBezTo>
                    <a:pt x="847899" y="185442"/>
                    <a:pt x="834781" y="198561"/>
                    <a:pt x="834781" y="214743"/>
                  </a:cubicBezTo>
                  <a:lnTo>
                    <a:pt x="834781" y="437431"/>
                  </a:lnTo>
                  <a:cubicBezTo>
                    <a:pt x="834781" y="453613"/>
                    <a:pt x="847900" y="466732"/>
                    <a:pt x="864082" y="466732"/>
                  </a:cubicBezTo>
                  <a:lnTo>
                    <a:pt x="864082" y="466731"/>
                  </a:lnTo>
                  <a:cubicBezTo>
                    <a:pt x="880265" y="466731"/>
                    <a:pt x="893383" y="453613"/>
                    <a:pt x="893383" y="437430"/>
                  </a:cubicBezTo>
                  <a:close/>
                  <a:moveTo>
                    <a:pt x="984194" y="425710"/>
                  </a:moveTo>
                  <a:lnTo>
                    <a:pt x="984193" y="226463"/>
                  </a:lnTo>
                  <a:cubicBezTo>
                    <a:pt x="984193" y="210281"/>
                    <a:pt x="971075" y="197163"/>
                    <a:pt x="954892" y="197162"/>
                  </a:cubicBezTo>
                  <a:cubicBezTo>
                    <a:pt x="938710" y="197163"/>
                    <a:pt x="925591" y="210281"/>
                    <a:pt x="925591" y="226463"/>
                  </a:cubicBezTo>
                  <a:lnTo>
                    <a:pt x="925591" y="425710"/>
                  </a:lnTo>
                  <a:cubicBezTo>
                    <a:pt x="925591" y="441893"/>
                    <a:pt x="938710" y="455011"/>
                    <a:pt x="954892" y="455011"/>
                  </a:cubicBezTo>
                  <a:lnTo>
                    <a:pt x="954892" y="455011"/>
                  </a:lnTo>
                  <a:cubicBezTo>
                    <a:pt x="971075" y="455011"/>
                    <a:pt x="984194" y="441892"/>
                    <a:pt x="984194" y="425710"/>
                  </a:cubicBezTo>
                  <a:close/>
                  <a:moveTo>
                    <a:pt x="1075004" y="402268"/>
                  </a:moveTo>
                  <a:lnTo>
                    <a:pt x="1075003" y="249904"/>
                  </a:lnTo>
                  <a:cubicBezTo>
                    <a:pt x="1075003" y="233721"/>
                    <a:pt x="1061885" y="220603"/>
                    <a:pt x="1045703" y="220603"/>
                  </a:cubicBezTo>
                  <a:cubicBezTo>
                    <a:pt x="1029520" y="220603"/>
                    <a:pt x="1016401" y="233721"/>
                    <a:pt x="1016401" y="249904"/>
                  </a:cubicBezTo>
                  <a:lnTo>
                    <a:pt x="1016402" y="402269"/>
                  </a:lnTo>
                  <a:cubicBezTo>
                    <a:pt x="1016402" y="418451"/>
                    <a:pt x="1029520" y="431570"/>
                    <a:pt x="1045703" y="431570"/>
                  </a:cubicBezTo>
                  <a:lnTo>
                    <a:pt x="1045703" y="431570"/>
                  </a:lnTo>
                  <a:cubicBezTo>
                    <a:pt x="1061885" y="431570"/>
                    <a:pt x="1075004" y="418451"/>
                    <a:pt x="1075004" y="402268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4A89418E-829E-4867-919B-44971F75F14A}"/>
              </a:ext>
            </a:extLst>
          </p:cNvPr>
          <p:cNvSpPr txBox="1"/>
          <p:nvPr/>
        </p:nvSpPr>
        <p:spPr>
          <a:xfrm>
            <a:off x="5192216" y="510552"/>
            <a:ext cx="6191673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accent1"/>
                </a:solidFill>
                <a:cs typeface="Arial" pitchFamily="34" charset="0"/>
              </a:rPr>
              <a:t>Git</a:t>
            </a:r>
            <a:endParaRPr lang="ko-KR" altLang="en-US" sz="5400" dirty="0">
              <a:solidFill>
                <a:schemeClr val="tx1">
                  <a:lumMod val="85000"/>
                  <a:lumOff val="15000"/>
                </a:schemeClr>
              </a:solidFill>
              <a:cs typeface="Arial" pitchFamily="34" charset="0"/>
            </a:endParaRPr>
          </a:p>
        </p:txBody>
      </p:sp>
      <p:pic>
        <p:nvPicPr>
          <p:cNvPr id="54" name="Picture 4" descr="Resultado de imagen de git">
            <a:extLst>
              <a:ext uri="{FF2B5EF4-FFF2-40B4-BE49-F238E27FC236}">
                <a16:creationId xmlns:a16="http://schemas.microsoft.com/office/drawing/2014/main" id="{6E2BF67F-AB3D-4C14-83A2-7CE6F779B5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6096000" y="1957656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1454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0995F200-9EFF-48BE-81BF-CE81A05907F6}"/>
              </a:ext>
            </a:extLst>
          </p:cNvPr>
          <p:cNvSpPr/>
          <p:nvPr/>
        </p:nvSpPr>
        <p:spPr>
          <a:xfrm>
            <a:off x="-1" y="2050990"/>
            <a:ext cx="12200726" cy="4807010"/>
          </a:xfrm>
          <a:custGeom>
            <a:avLst/>
            <a:gdLst>
              <a:gd name="connsiteX0" fmla="*/ 6323213 w 12200726"/>
              <a:gd name="connsiteY0" fmla="*/ 0 h 4807010"/>
              <a:gd name="connsiteX1" fmla="*/ 6327359 w 12200726"/>
              <a:gd name="connsiteY1" fmla="*/ 508694 h 4807010"/>
              <a:gd name="connsiteX2" fmla="*/ 6406162 w 12200726"/>
              <a:gd name="connsiteY2" fmla="*/ 673796 h 4807010"/>
              <a:gd name="connsiteX3" fmla="*/ 6410310 w 12200726"/>
              <a:gd name="connsiteY3" fmla="*/ 673796 h 4807010"/>
              <a:gd name="connsiteX4" fmla="*/ 6439343 w 12200726"/>
              <a:gd name="connsiteY4" fmla="*/ 673796 h 4807010"/>
              <a:gd name="connsiteX5" fmla="*/ 6439343 w 12200726"/>
              <a:gd name="connsiteY5" fmla="*/ 722879 h 4807010"/>
              <a:gd name="connsiteX6" fmla="*/ 6440381 w 12200726"/>
              <a:gd name="connsiteY6" fmla="*/ 724553 h 4807010"/>
              <a:gd name="connsiteX7" fmla="*/ 6447638 w 12200726"/>
              <a:gd name="connsiteY7" fmla="*/ 736267 h 4807010"/>
              <a:gd name="connsiteX8" fmla="*/ 6447638 w 12200726"/>
              <a:gd name="connsiteY8" fmla="*/ 972765 h 4807010"/>
              <a:gd name="connsiteX9" fmla="*/ 6452303 w 12200726"/>
              <a:gd name="connsiteY9" fmla="*/ 972765 h 4807010"/>
              <a:gd name="connsiteX10" fmla="*/ 6484967 w 12200726"/>
              <a:gd name="connsiteY10" fmla="*/ 972765 h 4807010"/>
              <a:gd name="connsiteX11" fmla="*/ 6484967 w 12200726"/>
              <a:gd name="connsiteY11" fmla="*/ 1262808 h 4807010"/>
              <a:gd name="connsiteX12" fmla="*/ 6488077 w 12200726"/>
              <a:gd name="connsiteY12" fmla="*/ 1262250 h 4807010"/>
              <a:gd name="connsiteX13" fmla="*/ 6509852 w 12200726"/>
              <a:gd name="connsiteY13" fmla="*/ 1258347 h 4807010"/>
              <a:gd name="connsiteX14" fmla="*/ 6505704 w 12200726"/>
              <a:gd name="connsiteY14" fmla="*/ 1441296 h 4807010"/>
              <a:gd name="connsiteX15" fmla="*/ 6508814 w 12200726"/>
              <a:gd name="connsiteY15" fmla="*/ 1441855 h 4807010"/>
              <a:gd name="connsiteX16" fmla="*/ 6530588 w 12200726"/>
              <a:gd name="connsiteY16" fmla="*/ 1445759 h 4807010"/>
              <a:gd name="connsiteX17" fmla="*/ 6531106 w 12200726"/>
              <a:gd name="connsiteY17" fmla="*/ 1447433 h 4807010"/>
              <a:gd name="connsiteX18" fmla="*/ 6534736 w 12200726"/>
              <a:gd name="connsiteY18" fmla="*/ 1459147 h 4807010"/>
              <a:gd name="connsiteX19" fmla="*/ 6536292 w 12200726"/>
              <a:gd name="connsiteY19" fmla="*/ 1454127 h 4807010"/>
              <a:gd name="connsiteX20" fmla="*/ 6547179 w 12200726"/>
              <a:gd name="connsiteY20" fmla="*/ 1418987 h 4807010"/>
              <a:gd name="connsiteX21" fmla="*/ 6550807 w 12200726"/>
              <a:gd name="connsiteY21" fmla="*/ 1418987 h 4807010"/>
              <a:gd name="connsiteX22" fmla="*/ 6576212 w 12200726"/>
              <a:gd name="connsiteY22" fmla="*/ 1418987 h 4807010"/>
              <a:gd name="connsiteX23" fmla="*/ 6576212 w 12200726"/>
              <a:gd name="connsiteY23" fmla="*/ 1485919 h 4807010"/>
              <a:gd name="connsiteX24" fmla="*/ 6578285 w 12200726"/>
              <a:gd name="connsiteY24" fmla="*/ 1487035 h 4807010"/>
              <a:gd name="connsiteX25" fmla="*/ 6592802 w 12200726"/>
              <a:gd name="connsiteY25" fmla="*/ 1494844 h 4807010"/>
              <a:gd name="connsiteX26" fmla="*/ 6592802 w 12200726"/>
              <a:gd name="connsiteY26" fmla="*/ 1497633 h 4807010"/>
              <a:gd name="connsiteX27" fmla="*/ 6592802 w 12200726"/>
              <a:gd name="connsiteY27" fmla="*/ 1517155 h 4807010"/>
              <a:gd name="connsiteX28" fmla="*/ 6684048 w 12200726"/>
              <a:gd name="connsiteY28" fmla="*/ 1517155 h 4807010"/>
              <a:gd name="connsiteX29" fmla="*/ 6684048 w 12200726"/>
              <a:gd name="connsiteY29" fmla="*/ 1519387 h 4807010"/>
              <a:gd name="connsiteX30" fmla="*/ 6684048 w 12200726"/>
              <a:gd name="connsiteY30" fmla="*/ 1535004 h 4807010"/>
              <a:gd name="connsiteX31" fmla="*/ 6688194 w 12200726"/>
              <a:gd name="connsiteY31" fmla="*/ 1535004 h 4807010"/>
              <a:gd name="connsiteX32" fmla="*/ 6717227 w 12200726"/>
              <a:gd name="connsiteY32" fmla="*/ 1535004 h 4807010"/>
              <a:gd name="connsiteX33" fmla="*/ 6717227 w 12200726"/>
              <a:gd name="connsiteY33" fmla="*/ 1472533 h 4807010"/>
              <a:gd name="connsiteX34" fmla="*/ 6808472 w 12200726"/>
              <a:gd name="connsiteY34" fmla="*/ 1472533 h 4807010"/>
              <a:gd name="connsiteX35" fmla="*/ 6808472 w 12200726"/>
              <a:gd name="connsiteY35" fmla="*/ 1469744 h 4807010"/>
              <a:gd name="connsiteX36" fmla="*/ 6808472 w 12200726"/>
              <a:gd name="connsiteY36" fmla="*/ 1450221 h 4807010"/>
              <a:gd name="connsiteX37" fmla="*/ 6810547 w 12200726"/>
              <a:gd name="connsiteY37" fmla="*/ 1450221 h 4807010"/>
              <a:gd name="connsiteX38" fmla="*/ 6825062 w 12200726"/>
              <a:gd name="connsiteY38" fmla="*/ 1450221 h 4807010"/>
              <a:gd name="connsiteX39" fmla="*/ 6825062 w 12200726"/>
              <a:gd name="connsiteY39" fmla="*/ 1446318 h 4807010"/>
              <a:gd name="connsiteX40" fmla="*/ 6825062 w 12200726"/>
              <a:gd name="connsiteY40" fmla="*/ 1418987 h 4807010"/>
              <a:gd name="connsiteX41" fmla="*/ 6826618 w 12200726"/>
              <a:gd name="connsiteY41" fmla="*/ 1418987 h 4807010"/>
              <a:gd name="connsiteX42" fmla="*/ 6837505 w 12200726"/>
              <a:gd name="connsiteY42" fmla="*/ 1418987 h 4807010"/>
              <a:gd name="connsiteX43" fmla="*/ 6837505 w 12200726"/>
              <a:gd name="connsiteY43" fmla="*/ 1416755 h 4807010"/>
              <a:gd name="connsiteX44" fmla="*/ 6837505 w 12200726"/>
              <a:gd name="connsiteY44" fmla="*/ 1401136 h 4807010"/>
              <a:gd name="connsiteX45" fmla="*/ 6841653 w 12200726"/>
              <a:gd name="connsiteY45" fmla="*/ 1401136 h 4807010"/>
              <a:gd name="connsiteX46" fmla="*/ 6870686 w 12200726"/>
              <a:gd name="connsiteY46" fmla="*/ 1401136 h 4807010"/>
              <a:gd name="connsiteX47" fmla="*/ 6870686 w 12200726"/>
              <a:gd name="connsiteY47" fmla="*/ 1403367 h 4807010"/>
              <a:gd name="connsiteX48" fmla="*/ 6870686 w 12200726"/>
              <a:gd name="connsiteY48" fmla="*/ 1418987 h 4807010"/>
              <a:gd name="connsiteX49" fmla="*/ 6916307 w 12200726"/>
              <a:gd name="connsiteY49" fmla="*/ 1418987 h 4807010"/>
              <a:gd name="connsiteX50" fmla="*/ 6916307 w 12200726"/>
              <a:gd name="connsiteY50" fmla="*/ 1415081 h 4807010"/>
              <a:gd name="connsiteX51" fmla="*/ 6916307 w 12200726"/>
              <a:gd name="connsiteY51" fmla="*/ 1387750 h 4807010"/>
              <a:gd name="connsiteX52" fmla="*/ 6919938 w 12200726"/>
              <a:gd name="connsiteY52" fmla="*/ 1387750 h 4807010"/>
              <a:gd name="connsiteX53" fmla="*/ 6945340 w 12200726"/>
              <a:gd name="connsiteY53" fmla="*/ 1387750 h 4807010"/>
              <a:gd name="connsiteX54" fmla="*/ 6945340 w 12200726"/>
              <a:gd name="connsiteY54" fmla="*/ 1436835 h 4807010"/>
              <a:gd name="connsiteX55" fmla="*/ 6947415 w 12200726"/>
              <a:gd name="connsiteY55" fmla="*/ 1436835 h 4807010"/>
              <a:gd name="connsiteX56" fmla="*/ 6961931 w 12200726"/>
              <a:gd name="connsiteY56" fmla="*/ 1436835 h 4807010"/>
              <a:gd name="connsiteX57" fmla="*/ 6961931 w 12200726"/>
              <a:gd name="connsiteY57" fmla="*/ 1434604 h 4807010"/>
              <a:gd name="connsiteX58" fmla="*/ 6961931 w 12200726"/>
              <a:gd name="connsiteY58" fmla="*/ 1418987 h 4807010"/>
              <a:gd name="connsiteX59" fmla="*/ 6965559 w 12200726"/>
              <a:gd name="connsiteY59" fmla="*/ 1418987 h 4807010"/>
              <a:gd name="connsiteX60" fmla="*/ 6990964 w 12200726"/>
              <a:gd name="connsiteY60" fmla="*/ 1418987 h 4807010"/>
              <a:gd name="connsiteX61" fmla="*/ 6990964 w 12200726"/>
              <a:gd name="connsiteY61" fmla="*/ 1472533 h 4807010"/>
              <a:gd name="connsiteX62" fmla="*/ 6995112 w 12200726"/>
              <a:gd name="connsiteY62" fmla="*/ 1472533 h 4807010"/>
              <a:gd name="connsiteX63" fmla="*/ 7024143 w 12200726"/>
              <a:gd name="connsiteY63" fmla="*/ 1472533 h 4807010"/>
              <a:gd name="connsiteX64" fmla="*/ 7024143 w 12200726"/>
              <a:gd name="connsiteY64" fmla="*/ 1475879 h 4807010"/>
              <a:gd name="connsiteX65" fmla="*/ 7024143 w 12200726"/>
              <a:gd name="connsiteY65" fmla="*/ 1499307 h 4807010"/>
              <a:gd name="connsiteX66" fmla="*/ 7025698 w 12200726"/>
              <a:gd name="connsiteY66" fmla="*/ 1499307 h 4807010"/>
              <a:gd name="connsiteX67" fmla="*/ 7036588 w 12200726"/>
              <a:gd name="connsiteY67" fmla="*/ 1499307 h 4807010"/>
              <a:gd name="connsiteX68" fmla="*/ 7036588 w 12200726"/>
              <a:gd name="connsiteY68" fmla="*/ 1497633 h 4807010"/>
              <a:gd name="connsiteX69" fmla="*/ 7036588 w 12200726"/>
              <a:gd name="connsiteY69" fmla="*/ 1485919 h 4807010"/>
              <a:gd name="connsiteX70" fmla="*/ 7098800 w 12200726"/>
              <a:gd name="connsiteY70" fmla="*/ 1485919 h 4807010"/>
              <a:gd name="connsiteX71" fmla="*/ 7098800 w 12200726"/>
              <a:gd name="connsiteY71" fmla="*/ 1535004 h 4807010"/>
              <a:gd name="connsiteX72" fmla="*/ 7100873 w 12200726"/>
              <a:gd name="connsiteY72" fmla="*/ 1535004 h 4807010"/>
              <a:gd name="connsiteX73" fmla="*/ 7115390 w 12200726"/>
              <a:gd name="connsiteY73" fmla="*/ 1535004 h 4807010"/>
              <a:gd name="connsiteX74" fmla="*/ 7115390 w 12200726"/>
              <a:gd name="connsiteY74" fmla="*/ 1537235 h 4807010"/>
              <a:gd name="connsiteX75" fmla="*/ 7115390 w 12200726"/>
              <a:gd name="connsiteY75" fmla="*/ 1552853 h 4807010"/>
              <a:gd name="connsiteX76" fmla="*/ 7116945 w 12200726"/>
              <a:gd name="connsiteY76" fmla="*/ 1552853 h 4807010"/>
              <a:gd name="connsiteX77" fmla="*/ 7127833 w 12200726"/>
              <a:gd name="connsiteY77" fmla="*/ 1552853 h 4807010"/>
              <a:gd name="connsiteX78" fmla="*/ 7127833 w 12200726"/>
              <a:gd name="connsiteY78" fmla="*/ 1548390 h 4807010"/>
              <a:gd name="connsiteX79" fmla="*/ 7127833 w 12200726"/>
              <a:gd name="connsiteY79" fmla="*/ 1517155 h 4807010"/>
              <a:gd name="connsiteX80" fmla="*/ 7129906 w 12200726"/>
              <a:gd name="connsiteY80" fmla="*/ 1517155 h 4807010"/>
              <a:gd name="connsiteX81" fmla="*/ 7144423 w 12200726"/>
              <a:gd name="connsiteY81" fmla="*/ 1517155 h 4807010"/>
              <a:gd name="connsiteX82" fmla="*/ 7144423 w 12200726"/>
              <a:gd name="connsiteY82" fmla="*/ 1519387 h 4807010"/>
              <a:gd name="connsiteX83" fmla="*/ 7144423 w 12200726"/>
              <a:gd name="connsiteY83" fmla="*/ 1535004 h 4807010"/>
              <a:gd name="connsiteX84" fmla="*/ 7155310 w 12200726"/>
              <a:gd name="connsiteY84" fmla="*/ 1530890 h 4807010"/>
              <a:gd name="connsiteX85" fmla="*/ 7156866 w 12200726"/>
              <a:gd name="connsiteY85" fmla="*/ 1528867 h 4807010"/>
              <a:gd name="connsiteX86" fmla="*/ 7156866 w 12200726"/>
              <a:gd name="connsiteY86" fmla="*/ 1517155 h 4807010"/>
              <a:gd name="connsiteX87" fmla="*/ 7235668 w 12200726"/>
              <a:gd name="connsiteY87" fmla="*/ 1517155 h 4807010"/>
              <a:gd name="connsiteX88" fmla="*/ 7235668 w 12200726"/>
              <a:gd name="connsiteY88" fmla="*/ 1566239 h 4807010"/>
              <a:gd name="connsiteX89" fmla="*/ 7239814 w 12200726"/>
              <a:gd name="connsiteY89" fmla="*/ 1566239 h 4807010"/>
              <a:gd name="connsiteX90" fmla="*/ 7268847 w 12200726"/>
              <a:gd name="connsiteY90" fmla="*/ 1566239 h 4807010"/>
              <a:gd name="connsiteX91" fmla="*/ 7268847 w 12200726"/>
              <a:gd name="connsiteY91" fmla="*/ 1568470 h 4807010"/>
              <a:gd name="connsiteX92" fmla="*/ 7268847 w 12200726"/>
              <a:gd name="connsiteY92" fmla="*/ 1584087 h 4807010"/>
              <a:gd name="connsiteX93" fmla="*/ 7272478 w 12200726"/>
              <a:gd name="connsiteY93" fmla="*/ 1584087 h 4807010"/>
              <a:gd name="connsiteX94" fmla="*/ 7297880 w 12200726"/>
              <a:gd name="connsiteY94" fmla="*/ 1584087 h 4807010"/>
              <a:gd name="connsiteX95" fmla="*/ 7297880 w 12200726"/>
              <a:gd name="connsiteY95" fmla="*/ 1535004 h 4807010"/>
              <a:gd name="connsiteX96" fmla="*/ 7299953 w 12200726"/>
              <a:gd name="connsiteY96" fmla="*/ 1535004 h 4807010"/>
              <a:gd name="connsiteX97" fmla="*/ 7314471 w 12200726"/>
              <a:gd name="connsiteY97" fmla="*/ 1535004 h 4807010"/>
              <a:gd name="connsiteX98" fmla="*/ 7314471 w 12200726"/>
              <a:gd name="connsiteY98" fmla="*/ 1468070 h 4807010"/>
              <a:gd name="connsiteX99" fmla="*/ 7316544 w 12200726"/>
              <a:gd name="connsiteY99" fmla="*/ 1468070 h 4807010"/>
              <a:gd name="connsiteX100" fmla="*/ 7331061 w 12200726"/>
              <a:gd name="connsiteY100" fmla="*/ 1468070 h 4807010"/>
              <a:gd name="connsiteX101" fmla="*/ 7331061 w 12200726"/>
              <a:gd name="connsiteY101" fmla="*/ 1464167 h 4807010"/>
              <a:gd name="connsiteX102" fmla="*/ 7331061 w 12200726"/>
              <a:gd name="connsiteY102" fmla="*/ 1436835 h 4807010"/>
              <a:gd name="connsiteX103" fmla="*/ 7328469 w 12200726"/>
              <a:gd name="connsiteY103" fmla="*/ 1433487 h 4807010"/>
              <a:gd name="connsiteX104" fmla="*/ 7339356 w 12200726"/>
              <a:gd name="connsiteY104" fmla="*/ 1410061 h 4807010"/>
              <a:gd name="connsiteX105" fmla="*/ 7355946 w 12200726"/>
              <a:gd name="connsiteY105" fmla="*/ 1468070 h 4807010"/>
              <a:gd name="connsiteX106" fmla="*/ 7357502 w 12200726"/>
              <a:gd name="connsiteY106" fmla="*/ 1468070 h 4807010"/>
              <a:gd name="connsiteX107" fmla="*/ 7368389 w 12200726"/>
              <a:gd name="connsiteY107" fmla="*/ 1468070 h 4807010"/>
              <a:gd name="connsiteX108" fmla="*/ 7368389 w 12200726"/>
              <a:gd name="connsiteY108" fmla="*/ 1249422 h 4807010"/>
              <a:gd name="connsiteX109" fmla="*/ 7371499 w 12200726"/>
              <a:gd name="connsiteY109" fmla="*/ 1249422 h 4807010"/>
              <a:gd name="connsiteX110" fmla="*/ 7393274 w 12200726"/>
              <a:gd name="connsiteY110" fmla="*/ 1249422 h 4807010"/>
              <a:gd name="connsiteX111" fmla="*/ 7393274 w 12200726"/>
              <a:gd name="connsiteY111" fmla="*/ 1151253 h 4807010"/>
              <a:gd name="connsiteX112" fmla="*/ 7447191 w 12200726"/>
              <a:gd name="connsiteY112" fmla="*/ 1151253 h 4807010"/>
              <a:gd name="connsiteX113" fmla="*/ 7447191 w 12200726"/>
              <a:gd name="connsiteY113" fmla="*/ 1106630 h 4807010"/>
              <a:gd name="connsiteX114" fmla="*/ 7517700 w 12200726"/>
              <a:gd name="connsiteY114" fmla="*/ 1106630 h 4807010"/>
              <a:gd name="connsiteX115" fmla="*/ 7517700 w 12200726"/>
              <a:gd name="connsiteY115" fmla="*/ 1111650 h 4807010"/>
              <a:gd name="connsiteX116" fmla="*/ 7517700 w 12200726"/>
              <a:gd name="connsiteY116" fmla="*/ 1146790 h 4807010"/>
              <a:gd name="connsiteX117" fmla="*/ 7522366 w 12200726"/>
              <a:gd name="connsiteY117" fmla="*/ 1146790 h 4807010"/>
              <a:gd name="connsiteX118" fmla="*/ 7555027 w 12200726"/>
              <a:gd name="connsiteY118" fmla="*/ 1146790 h 4807010"/>
              <a:gd name="connsiteX119" fmla="*/ 7555027 w 12200726"/>
              <a:gd name="connsiteY119" fmla="*/ 1244959 h 4807010"/>
              <a:gd name="connsiteX120" fmla="*/ 7557100 w 12200726"/>
              <a:gd name="connsiteY120" fmla="*/ 1244959 h 4807010"/>
              <a:gd name="connsiteX121" fmla="*/ 7571618 w 12200726"/>
              <a:gd name="connsiteY121" fmla="*/ 1244959 h 4807010"/>
              <a:gd name="connsiteX122" fmla="*/ 7600651 w 12200726"/>
              <a:gd name="connsiteY122" fmla="*/ 1253884 h 4807010"/>
              <a:gd name="connsiteX123" fmla="*/ 7600651 w 12200726"/>
              <a:gd name="connsiteY123" fmla="*/ 1334204 h 4807010"/>
              <a:gd name="connsiteX124" fmla="*/ 7602724 w 12200726"/>
              <a:gd name="connsiteY124" fmla="*/ 1334204 h 4807010"/>
              <a:gd name="connsiteX125" fmla="*/ 7617239 w 12200726"/>
              <a:gd name="connsiteY125" fmla="*/ 1334204 h 4807010"/>
              <a:gd name="connsiteX126" fmla="*/ 7617239 w 12200726"/>
              <a:gd name="connsiteY126" fmla="*/ 1337550 h 4807010"/>
              <a:gd name="connsiteX127" fmla="*/ 7617239 w 12200726"/>
              <a:gd name="connsiteY127" fmla="*/ 1360976 h 4807010"/>
              <a:gd name="connsiteX128" fmla="*/ 7621387 w 12200726"/>
              <a:gd name="connsiteY128" fmla="*/ 1360976 h 4807010"/>
              <a:gd name="connsiteX129" fmla="*/ 7650420 w 12200726"/>
              <a:gd name="connsiteY129" fmla="*/ 1360976 h 4807010"/>
              <a:gd name="connsiteX130" fmla="*/ 7662863 w 12200726"/>
              <a:gd name="connsiteY130" fmla="*/ 1374364 h 4807010"/>
              <a:gd name="connsiteX131" fmla="*/ 7662863 w 12200726"/>
              <a:gd name="connsiteY131" fmla="*/ 1418987 h 4807010"/>
              <a:gd name="connsiteX132" fmla="*/ 7667529 w 12200726"/>
              <a:gd name="connsiteY132" fmla="*/ 1418987 h 4807010"/>
              <a:gd name="connsiteX133" fmla="*/ 7700190 w 12200726"/>
              <a:gd name="connsiteY133" fmla="*/ 1418987 h 4807010"/>
              <a:gd name="connsiteX134" fmla="*/ 7700190 w 12200726"/>
              <a:gd name="connsiteY134" fmla="*/ 1421216 h 4807010"/>
              <a:gd name="connsiteX135" fmla="*/ 7700190 w 12200726"/>
              <a:gd name="connsiteY135" fmla="*/ 1436835 h 4807010"/>
              <a:gd name="connsiteX136" fmla="*/ 7702783 w 12200726"/>
              <a:gd name="connsiteY136" fmla="*/ 1436835 h 4807010"/>
              <a:gd name="connsiteX137" fmla="*/ 7720929 w 12200726"/>
              <a:gd name="connsiteY137" fmla="*/ 1436835 h 4807010"/>
              <a:gd name="connsiteX138" fmla="*/ 7720929 w 12200726"/>
              <a:gd name="connsiteY138" fmla="*/ 1441296 h 4807010"/>
              <a:gd name="connsiteX139" fmla="*/ 7720929 w 12200726"/>
              <a:gd name="connsiteY139" fmla="*/ 1472533 h 4807010"/>
              <a:gd name="connsiteX140" fmla="*/ 7729223 w 12200726"/>
              <a:gd name="connsiteY140" fmla="*/ 1468627 h 4807010"/>
              <a:gd name="connsiteX141" fmla="*/ 7729223 w 12200726"/>
              <a:gd name="connsiteY141" fmla="*/ 1441296 h 4807010"/>
              <a:gd name="connsiteX142" fmla="*/ 7731296 w 12200726"/>
              <a:gd name="connsiteY142" fmla="*/ 1441296 h 4807010"/>
              <a:gd name="connsiteX143" fmla="*/ 7745814 w 12200726"/>
              <a:gd name="connsiteY143" fmla="*/ 1441296 h 4807010"/>
              <a:gd name="connsiteX144" fmla="*/ 7745814 w 12200726"/>
              <a:gd name="connsiteY144" fmla="*/ 1444644 h 4807010"/>
              <a:gd name="connsiteX145" fmla="*/ 7745814 w 12200726"/>
              <a:gd name="connsiteY145" fmla="*/ 1468070 h 4807010"/>
              <a:gd name="connsiteX146" fmla="*/ 7747369 w 12200726"/>
              <a:gd name="connsiteY146" fmla="*/ 1468070 h 4807010"/>
              <a:gd name="connsiteX147" fmla="*/ 7758256 w 12200726"/>
              <a:gd name="connsiteY147" fmla="*/ 1468070 h 4807010"/>
              <a:gd name="connsiteX148" fmla="*/ 7857795 w 12200726"/>
              <a:gd name="connsiteY148" fmla="*/ 1459147 h 4807010"/>
              <a:gd name="connsiteX149" fmla="*/ 7857795 w 12200726"/>
              <a:gd name="connsiteY149" fmla="*/ 1461935 h 4807010"/>
              <a:gd name="connsiteX150" fmla="*/ 7857795 w 12200726"/>
              <a:gd name="connsiteY150" fmla="*/ 1481456 h 4807010"/>
              <a:gd name="connsiteX151" fmla="*/ 7859351 w 12200726"/>
              <a:gd name="connsiteY151" fmla="*/ 1481456 h 4807010"/>
              <a:gd name="connsiteX152" fmla="*/ 7870240 w 12200726"/>
              <a:gd name="connsiteY152" fmla="*/ 1481456 h 4807010"/>
              <a:gd name="connsiteX153" fmla="*/ 7870240 w 12200726"/>
              <a:gd name="connsiteY153" fmla="*/ 1485919 h 4807010"/>
              <a:gd name="connsiteX154" fmla="*/ 7870240 w 12200726"/>
              <a:gd name="connsiteY154" fmla="*/ 1517155 h 4807010"/>
              <a:gd name="connsiteX155" fmla="*/ 7874386 w 12200726"/>
              <a:gd name="connsiteY155" fmla="*/ 1514367 h 4807010"/>
              <a:gd name="connsiteX156" fmla="*/ 7903419 w 12200726"/>
              <a:gd name="connsiteY156" fmla="*/ 1494844 h 4807010"/>
              <a:gd name="connsiteX157" fmla="*/ 7915861 w 12200726"/>
              <a:gd name="connsiteY157" fmla="*/ 1410061 h 4807010"/>
              <a:gd name="connsiteX158" fmla="*/ 7917417 w 12200726"/>
              <a:gd name="connsiteY158" fmla="*/ 1409504 h 4807010"/>
              <a:gd name="connsiteX159" fmla="*/ 7928304 w 12200726"/>
              <a:gd name="connsiteY159" fmla="*/ 1405599 h 4807010"/>
              <a:gd name="connsiteX160" fmla="*/ 7932452 w 12200726"/>
              <a:gd name="connsiteY160" fmla="*/ 1262808 h 4807010"/>
              <a:gd name="connsiteX161" fmla="*/ 7936600 w 12200726"/>
              <a:gd name="connsiteY161" fmla="*/ 1405599 h 4807010"/>
              <a:gd name="connsiteX162" fmla="*/ 7938155 w 12200726"/>
              <a:gd name="connsiteY162" fmla="*/ 1406156 h 4807010"/>
              <a:gd name="connsiteX163" fmla="*/ 7949042 w 12200726"/>
              <a:gd name="connsiteY163" fmla="*/ 1410061 h 4807010"/>
              <a:gd name="connsiteX164" fmla="*/ 7949042 w 12200726"/>
              <a:gd name="connsiteY164" fmla="*/ 1231573 h 4807010"/>
              <a:gd name="connsiteX165" fmla="*/ 7957337 w 12200726"/>
              <a:gd name="connsiteY165" fmla="*/ 1164639 h 4807010"/>
              <a:gd name="connsiteX166" fmla="*/ 8036139 w 12200726"/>
              <a:gd name="connsiteY166" fmla="*/ 1164639 h 4807010"/>
              <a:gd name="connsiteX167" fmla="*/ 8036139 w 12200726"/>
              <a:gd name="connsiteY167" fmla="*/ 1231573 h 4807010"/>
              <a:gd name="connsiteX168" fmla="*/ 8037695 w 12200726"/>
              <a:gd name="connsiteY168" fmla="*/ 1231573 h 4807010"/>
              <a:gd name="connsiteX169" fmla="*/ 8048582 w 12200726"/>
              <a:gd name="connsiteY169" fmla="*/ 1231573 h 4807010"/>
              <a:gd name="connsiteX170" fmla="*/ 8048582 w 12200726"/>
              <a:gd name="connsiteY170" fmla="*/ 1062008 h 4807010"/>
              <a:gd name="connsiteX171" fmla="*/ 8052212 w 12200726"/>
              <a:gd name="connsiteY171" fmla="*/ 1062008 h 4807010"/>
              <a:gd name="connsiteX172" fmla="*/ 8077615 w 12200726"/>
              <a:gd name="connsiteY172" fmla="*/ 1062008 h 4807010"/>
              <a:gd name="connsiteX173" fmla="*/ 8077615 w 12200726"/>
              <a:gd name="connsiteY173" fmla="*/ 1058104 h 4807010"/>
              <a:gd name="connsiteX174" fmla="*/ 8077615 w 12200726"/>
              <a:gd name="connsiteY174" fmla="*/ 1030773 h 4807010"/>
              <a:gd name="connsiteX175" fmla="*/ 8123238 w 12200726"/>
              <a:gd name="connsiteY175" fmla="*/ 1030773 h 4807010"/>
              <a:gd name="connsiteX176" fmla="*/ 8123238 w 12200726"/>
              <a:gd name="connsiteY176" fmla="*/ 1028542 h 4807010"/>
              <a:gd name="connsiteX177" fmla="*/ 8123238 w 12200726"/>
              <a:gd name="connsiteY177" fmla="*/ 1012925 h 4807010"/>
              <a:gd name="connsiteX178" fmla="*/ 8126867 w 12200726"/>
              <a:gd name="connsiteY178" fmla="*/ 1012925 h 4807010"/>
              <a:gd name="connsiteX179" fmla="*/ 8152271 w 12200726"/>
              <a:gd name="connsiteY179" fmla="*/ 1012925 h 4807010"/>
              <a:gd name="connsiteX180" fmla="*/ 8152271 w 12200726"/>
              <a:gd name="connsiteY180" fmla="*/ 1015156 h 4807010"/>
              <a:gd name="connsiteX181" fmla="*/ 8152271 w 12200726"/>
              <a:gd name="connsiteY181" fmla="*/ 1030773 h 4807010"/>
              <a:gd name="connsiteX182" fmla="*/ 8153827 w 12200726"/>
              <a:gd name="connsiteY182" fmla="*/ 1030773 h 4807010"/>
              <a:gd name="connsiteX183" fmla="*/ 8164714 w 12200726"/>
              <a:gd name="connsiteY183" fmla="*/ 1030773 h 4807010"/>
              <a:gd name="connsiteX184" fmla="*/ 8185450 w 12200726"/>
              <a:gd name="connsiteY184" fmla="*/ 1021848 h 4807010"/>
              <a:gd name="connsiteX185" fmla="*/ 8193745 w 12200726"/>
              <a:gd name="connsiteY185" fmla="*/ 1028542 h 4807010"/>
              <a:gd name="connsiteX186" fmla="*/ 8193745 w 12200726"/>
              <a:gd name="connsiteY186" fmla="*/ 1012925 h 4807010"/>
              <a:gd name="connsiteX187" fmla="*/ 8198411 w 12200726"/>
              <a:gd name="connsiteY187" fmla="*/ 1012925 h 4807010"/>
              <a:gd name="connsiteX188" fmla="*/ 8231074 w 12200726"/>
              <a:gd name="connsiteY188" fmla="*/ 1012925 h 4807010"/>
              <a:gd name="connsiteX189" fmla="*/ 8231074 w 12200726"/>
              <a:gd name="connsiteY189" fmla="*/ 1015156 h 4807010"/>
              <a:gd name="connsiteX190" fmla="*/ 8231074 w 12200726"/>
              <a:gd name="connsiteY190" fmla="*/ 1030773 h 4807010"/>
              <a:gd name="connsiteX191" fmla="*/ 8293286 w 12200726"/>
              <a:gd name="connsiteY191" fmla="*/ 1030773 h 4807010"/>
              <a:gd name="connsiteX192" fmla="*/ 8293286 w 12200726"/>
              <a:gd name="connsiteY192" fmla="*/ 1034119 h 4807010"/>
              <a:gd name="connsiteX193" fmla="*/ 8293286 w 12200726"/>
              <a:gd name="connsiteY193" fmla="*/ 1057547 h 4807010"/>
              <a:gd name="connsiteX194" fmla="*/ 8347204 w 12200726"/>
              <a:gd name="connsiteY194" fmla="*/ 1057547 h 4807010"/>
              <a:gd name="connsiteX195" fmla="*/ 8347204 w 12200726"/>
              <a:gd name="connsiteY195" fmla="*/ 1120016 h 4807010"/>
              <a:gd name="connsiteX196" fmla="*/ 8348759 w 12200726"/>
              <a:gd name="connsiteY196" fmla="*/ 1120016 h 4807010"/>
              <a:gd name="connsiteX197" fmla="*/ 8359646 w 12200726"/>
              <a:gd name="connsiteY197" fmla="*/ 1120016 h 4807010"/>
              <a:gd name="connsiteX198" fmla="*/ 8359646 w 12200726"/>
              <a:gd name="connsiteY198" fmla="*/ 1122248 h 4807010"/>
              <a:gd name="connsiteX199" fmla="*/ 8359646 w 12200726"/>
              <a:gd name="connsiteY199" fmla="*/ 1137867 h 4807010"/>
              <a:gd name="connsiteX200" fmla="*/ 8367943 w 12200726"/>
              <a:gd name="connsiteY200" fmla="*/ 1200336 h 4807010"/>
              <a:gd name="connsiteX201" fmla="*/ 8369498 w 12200726"/>
              <a:gd name="connsiteY201" fmla="*/ 1200336 h 4807010"/>
              <a:gd name="connsiteX202" fmla="*/ 8380385 w 12200726"/>
              <a:gd name="connsiteY202" fmla="*/ 1200336 h 4807010"/>
              <a:gd name="connsiteX203" fmla="*/ 8380385 w 12200726"/>
              <a:gd name="connsiteY203" fmla="*/ 1202010 h 4807010"/>
              <a:gd name="connsiteX204" fmla="*/ 8380385 w 12200726"/>
              <a:gd name="connsiteY204" fmla="*/ 1213724 h 4807010"/>
              <a:gd name="connsiteX205" fmla="*/ 8382458 w 12200726"/>
              <a:gd name="connsiteY205" fmla="*/ 1213724 h 4807010"/>
              <a:gd name="connsiteX206" fmla="*/ 8396973 w 12200726"/>
              <a:gd name="connsiteY206" fmla="*/ 1213724 h 4807010"/>
              <a:gd name="connsiteX207" fmla="*/ 8396973 w 12200726"/>
              <a:gd name="connsiteY207" fmla="*/ 1276196 h 4807010"/>
              <a:gd name="connsiteX208" fmla="*/ 8401122 w 12200726"/>
              <a:gd name="connsiteY208" fmla="*/ 1276196 h 4807010"/>
              <a:gd name="connsiteX209" fmla="*/ 8430154 w 12200726"/>
              <a:gd name="connsiteY209" fmla="*/ 1276196 h 4807010"/>
              <a:gd name="connsiteX210" fmla="*/ 8430154 w 12200726"/>
              <a:gd name="connsiteY210" fmla="*/ 1325279 h 4807010"/>
              <a:gd name="connsiteX211" fmla="*/ 8434303 w 12200726"/>
              <a:gd name="connsiteY211" fmla="*/ 1328625 h 4807010"/>
              <a:gd name="connsiteX212" fmla="*/ 8434303 w 12200726"/>
              <a:gd name="connsiteY212" fmla="*/ 1352053 h 4807010"/>
              <a:gd name="connsiteX213" fmla="*/ 8435858 w 12200726"/>
              <a:gd name="connsiteY213" fmla="*/ 1352053 h 4807010"/>
              <a:gd name="connsiteX214" fmla="*/ 8446745 w 12200726"/>
              <a:gd name="connsiteY214" fmla="*/ 1352053 h 4807010"/>
              <a:gd name="connsiteX215" fmla="*/ 8446745 w 12200726"/>
              <a:gd name="connsiteY215" fmla="*/ 1401136 h 4807010"/>
              <a:gd name="connsiteX216" fmla="*/ 8449336 w 12200726"/>
              <a:gd name="connsiteY216" fmla="*/ 1401136 h 4807010"/>
              <a:gd name="connsiteX217" fmla="*/ 8467482 w 12200726"/>
              <a:gd name="connsiteY217" fmla="*/ 1401136 h 4807010"/>
              <a:gd name="connsiteX218" fmla="*/ 8471630 w 12200726"/>
              <a:gd name="connsiteY218" fmla="*/ 1409504 h 4807010"/>
              <a:gd name="connsiteX219" fmla="*/ 8471630 w 12200726"/>
              <a:gd name="connsiteY219" fmla="*/ 1436835 h 4807010"/>
              <a:gd name="connsiteX220" fmla="*/ 8474740 w 12200726"/>
              <a:gd name="connsiteY220" fmla="*/ 1432930 h 4807010"/>
              <a:gd name="connsiteX221" fmla="*/ 8496515 w 12200726"/>
              <a:gd name="connsiteY221" fmla="*/ 1405599 h 4807010"/>
              <a:gd name="connsiteX222" fmla="*/ 8554581 w 12200726"/>
              <a:gd name="connsiteY222" fmla="*/ 1405599 h 4807010"/>
              <a:gd name="connsiteX223" fmla="*/ 8554581 w 12200726"/>
              <a:gd name="connsiteY223" fmla="*/ 1584087 h 4807010"/>
              <a:gd name="connsiteX224" fmla="*/ 8556136 w 12200726"/>
              <a:gd name="connsiteY224" fmla="*/ 1584087 h 4807010"/>
              <a:gd name="connsiteX225" fmla="*/ 8567023 w 12200726"/>
              <a:gd name="connsiteY225" fmla="*/ 1584087 h 4807010"/>
              <a:gd name="connsiteX226" fmla="*/ 8568578 w 12200726"/>
              <a:gd name="connsiteY226" fmla="*/ 1581299 h 4807010"/>
              <a:gd name="connsiteX227" fmla="*/ 8579466 w 12200726"/>
              <a:gd name="connsiteY227" fmla="*/ 1561776 h 4807010"/>
              <a:gd name="connsiteX228" fmla="*/ 8579466 w 12200726"/>
              <a:gd name="connsiteY228" fmla="*/ 1565681 h 4807010"/>
              <a:gd name="connsiteX229" fmla="*/ 8579466 w 12200726"/>
              <a:gd name="connsiteY229" fmla="*/ 1593013 h 4807010"/>
              <a:gd name="connsiteX230" fmla="*/ 8587760 w 12200726"/>
              <a:gd name="connsiteY230" fmla="*/ 1499307 h 4807010"/>
              <a:gd name="connsiteX231" fmla="*/ 8589315 w 12200726"/>
              <a:gd name="connsiteY231" fmla="*/ 1499307 h 4807010"/>
              <a:gd name="connsiteX232" fmla="*/ 8600202 w 12200726"/>
              <a:gd name="connsiteY232" fmla="*/ 1499307 h 4807010"/>
              <a:gd name="connsiteX233" fmla="*/ 8600202 w 12200726"/>
              <a:gd name="connsiteY233" fmla="*/ 1365439 h 4807010"/>
              <a:gd name="connsiteX234" fmla="*/ 8602277 w 12200726"/>
              <a:gd name="connsiteY234" fmla="*/ 1365439 h 4807010"/>
              <a:gd name="connsiteX235" fmla="*/ 8616793 w 12200726"/>
              <a:gd name="connsiteY235" fmla="*/ 1365439 h 4807010"/>
              <a:gd name="connsiteX236" fmla="*/ 8641678 w 12200726"/>
              <a:gd name="connsiteY236" fmla="*/ 1276196 h 4807010"/>
              <a:gd name="connsiteX237" fmla="*/ 8644270 w 12200726"/>
              <a:gd name="connsiteY237" fmla="*/ 1276196 h 4807010"/>
              <a:gd name="connsiteX238" fmla="*/ 8662416 w 12200726"/>
              <a:gd name="connsiteY238" fmla="*/ 1276196 h 4807010"/>
              <a:gd name="connsiteX239" fmla="*/ 8683153 w 12200726"/>
              <a:gd name="connsiteY239" fmla="*/ 1365439 h 4807010"/>
              <a:gd name="connsiteX240" fmla="*/ 8685226 w 12200726"/>
              <a:gd name="connsiteY240" fmla="*/ 1365439 h 4807010"/>
              <a:gd name="connsiteX241" fmla="*/ 8699744 w 12200726"/>
              <a:gd name="connsiteY241" fmla="*/ 1365439 h 4807010"/>
              <a:gd name="connsiteX242" fmla="*/ 8699744 w 12200726"/>
              <a:gd name="connsiteY242" fmla="*/ 1445759 h 4807010"/>
              <a:gd name="connsiteX243" fmla="*/ 8703372 w 12200726"/>
              <a:gd name="connsiteY243" fmla="*/ 1445759 h 4807010"/>
              <a:gd name="connsiteX244" fmla="*/ 8728777 w 12200726"/>
              <a:gd name="connsiteY244" fmla="*/ 1445759 h 4807010"/>
              <a:gd name="connsiteX245" fmla="*/ 8728777 w 12200726"/>
              <a:gd name="connsiteY245" fmla="*/ 1450221 h 4807010"/>
              <a:gd name="connsiteX246" fmla="*/ 8728777 w 12200726"/>
              <a:gd name="connsiteY246" fmla="*/ 1481456 h 4807010"/>
              <a:gd name="connsiteX247" fmla="*/ 8737071 w 12200726"/>
              <a:gd name="connsiteY247" fmla="*/ 1476995 h 4807010"/>
              <a:gd name="connsiteX248" fmla="*/ 8737071 w 12200726"/>
              <a:gd name="connsiteY248" fmla="*/ 1445759 h 4807010"/>
              <a:gd name="connsiteX249" fmla="*/ 8740182 w 12200726"/>
              <a:gd name="connsiteY249" fmla="*/ 1445759 h 4807010"/>
              <a:gd name="connsiteX250" fmla="*/ 8761956 w 12200726"/>
              <a:gd name="connsiteY250" fmla="*/ 1445759 h 4807010"/>
              <a:gd name="connsiteX251" fmla="*/ 8761956 w 12200726"/>
              <a:gd name="connsiteY251" fmla="*/ 1449105 h 4807010"/>
              <a:gd name="connsiteX252" fmla="*/ 8761956 w 12200726"/>
              <a:gd name="connsiteY252" fmla="*/ 1472533 h 4807010"/>
              <a:gd name="connsiteX253" fmla="*/ 8824170 w 12200726"/>
              <a:gd name="connsiteY253" fmla="*/ 1472533 h 4807010"/>
              <a:gd name="connsiteX254" fmla="*/ 8824170 w 12200726"/>
              <a:gd name="connsiteY254" fmla="*/ 1396675 h 4807010"/>
              <a:gd name="connsiteX255" fmla="*/ 8826761 w 12200726"/>
              <a:gd name="connsiteY255" fmla="*/ 1396675 h 4807010"/>
              <a:gd name="connsiteX256" fmla="*/ 8844906 w 12200726"/>
              <a:gd name="connsiteY256" fmla="*/ 1396675 h 4807010"/>
              <a:gd name="connsiteX257" fmla="*/ 8844906 w 12200726"/>
              <a:gd name="connsiteY257" fmla="*/ 1441296 h 4807010"/>
              <a:gd name="connsiteX258" fmla="*/ 8849055 w 12200726"/>
              <a:gd name="connsiteY258" fmla="*/ 1374364 h 4807010"/>
              <a:gd name="connsiteX259" fmla="*/ 8894676 w 12200726"/>
              <a:gd name="connsiteY259" fmla="*/ 1374364 h 4807010"/>
              <a:gd name="connsiteX260" fmla="*/ 8894676 w 12200726"/>
              <a:gd name="connsiteY260" fmla="*/ 1371016 h 4807010"/>
              <a:gd name="connsiteX261" fmla="*/ 8894676 w 12200726"/>
              <a:gd name="connsiteY261" fmla="*/ 1347590 h 4807010"/>
              <a:gd name="connsiteX262" fmla="*/ 8896232 w 12200726"/>
              <a:gd name="connsiteY262" fmla="*/ 1347590 h 4807010"/>
              <a:gd name="connsiteX263" fmla="*/ 8907119 w 12200726"/>
              <a:gd name="connsiteY263" fmla="*/ 1347590 h 4807010"/>
              <a:gd name="connsiteX264" fmla="*/ 8907119 w 12200726"/>
              <a:gd name="connsiteY264" fmla="*/ 1343687 h 4807010"/>
              <a:gd name="connsiteX265" fmla="*/ 8907119 w 12200726"/>
              <a:gd name="connsiteY265" fmla="*/ 1316356 h 4807010"/>
              <a:gd name="connsiteX266" fmla="*/ 8915415 w 12200726"/>
              <a:gd name="connsiteY266" fmla="*/ 1329742 h 4807010"/>
              <a:gd name="connsiteX267" fmla="*/ 8920081 w 12200726"/>
              <a:gd name="connsiteY267" fmla="*/ 1329742 h 4807010"/>
              <a:gd name="connsiteX268" fmla="*/ 8952742 w 12200726"/>
              <a:gd name="connsiteY268" fmla="*/ 1329742 h 4807010"/>
              <a:gd name="connsiteX269" fmla="*/ 8952742 w 12200726"/>
              <a:gd name="connsiteY269" fmla="*/ 1328068 h 4807010"/>
              <a:gd name="connsiteX270" fmla="*/ 8952742 w 12200726"/>
              <a:gd name="connsiteY270" fmla="*/ 1316356 h 4807010"/>
              <a:gd name="connsiteX271" fmla="*/ 8954298 w 12200726"/>
              <a:gd name="connsiteY271" fmla="*/ 1316356 h 4807010"/>
              <a:gd name="connsiteX272" fmla="*/ 8965185 w 12200726"/>
              <a:gd name="connsiteY272" fmla="*/ 1316356 h 4807010"/>
              <a:gd name="connsiteX273" fmla="*/ 8965185 w 12200726"/>
              <a:gd name="connsiteY273" fmla="*/ 1319144 h 4807010"/>
              <a:gd name="connsiteX274" fmla="*/ 8965185 w 12200726"/>
              <a:gd name="connsiteY274" fmla="*/ 1338667 h 4807010"/>
              <a:gd name="connsiteX275" fmla="*/ 9043987 w 12200726"/>
              <a:gd name="connsiteY275" fmla="*/ 1338667 h 4807010"/>
              <a:gd name="connsiteX276" fmla="*/ 9043987 w 12200726"/>
              <a:gd name="connsiteY276" fmla="*/ 1624247 h 4807010"/>
              <a:gd name="connsiteX277" fmla="*/ 9047098 w 12200726"/>
              <a:gd name="connsiteY277" fmla="*/ 1624247 h 4807010"/>
              <a:gd name="connsiteX278" fmla="*/ 9068872 w 12200726"/>
              <a:gd name="connsiteY278" fmla="*/ 1624247 h 4807010"/>
              <a:gd name="connsiteX279" fmla="*/ 9068872 w 12200726"/>
              <a:gd name="connsiteY279" fmla="*/ 1597475 h 4807010"/>
              <a:gd name="connsiteX280" fmla="*/ 9077168 w 12200726"/>
              <a:gd name="connsiteY280" fmla="*/ 1597475 h 4807010"/>
              <a:gd name="connsiteX281" fmla="*/ 9077168 w 12200726"/>
              <a:gd name="connsiteY281" fmla="*/ 1624247 h 4807010"/>
              <a:gd name="connsiteX282" fmla="*/ 9139380 w 12200726"/>
              <a:gd name="connsiteY282" fmla="*/ 1624247 h 4807010"/>
              <a:gd name="connsiteX283" fmla="*/ 9139380 w 12200726"/>
              <a:gd name="connsiteY283" fmla="*/ 1561776 h 4807010"/>
              <a:gd name="connsiteX284" fmla="*/ 9164266 w 12200726"/>
              <a:gd name="connsiteY284" fmla="*/ 1561776 h 4807010"/>
              <a:gd name="connsiteX285" fmla="*/ 9189150 w 12200726"/>
              <a:gd name="connsiteY285" fmla="*/ 1557315 h 4807010"/>
              <a:gd name="connsiteX286" fmla="*/ 9197446 w 12200726"/>
              <a:gd name="connsiteY286" fmla="*/ 1561776 h 4807010"/>
              <a:gd name="connsiteX287" fmla="*/ 9218183 w 12200726"/>
              <a:gd name="connsiteY287" fmla="*/ 1561776 h 4807010"/>
              <a:gd name="connsiteX288" fmla="*/ 9218183 w 12200726"/>
              <a:gd name="connsiteY288" fmla="*/ 1624247 h 4807010"/>
              <a:gd name="connsiteX289" fmla="*/ 9234774 w 12200726"/>
              <a:gd name="connsiteY289" fmla="*/ 1624247 h 4807010"/>
              <a:gd name="connsiteX290" fmla="*/ 9234774 w 12200726"/>
              <a:gd name="connsiteY290" fmla="*/ 1659947 h 4807010"/>
              <a:gd name="connsiteX291" fmla="*/ 9253880 w 12200726"/>
              <a:gd name="connsiteY291" fmla="*/ 1661815 h 4807010"/>
              <a:gd name="connsiteX292" fmla="*/ 9280397 w 12200726"/>
              <a:gd name="connsiteY292" fmla="*/ 1661815 h 4807010"/>
              <a:gd name="connsiteX293" fmla="*/ 9280397 w 12200726"/>
              <a:gd name="connsiteY293" fmla="*/ 1628710 h 4807010"/>
              <a:gd name="connsiteX294" fmla="*/ 9419466 w 12200726"/>
              <a:gd name="connsiteY294" fmla="*/ 1628710 h 4807010"/>
              <a:gd name="connsiteX295" fmla="*/ 9419466 w 12200726"/>
              <a:gd name="connsiteY295" fmla="*/ 1452736 h 4807010"/>
              <a:gd name="connsiteX296" fmla="*/ 9566827 w 12200726"/>
              <a:gd name="connsiteY296" fmla="*/ 1452736 h 4807010"/>
              <a:gd name="connsiteX297" fmla="*/ 9566827 w 12200726"/>
              <a:gd name="connsiteY297" fmla="*/ 1615324 h 4807010"/>
              <a:gd name="connsiteX298" fmla="*/ 9570723 w 12200726"/>
              <a:gd name="connsiteY298" fmla="*/ 1615324 h 4807010"/>
              <a:gd name="connsiteX299" fmla="*/ 9573265 w 12200726"/>
              <a:gd name="connsiteY299" fmla="*/ 1661815 h 4807010"/>
              <a:gd name="connsiteX300" fmla="*/ 9593066 w 12200726"/>
              <a:gd name="connsiteY300" fmla="*/ 1661815 h 4807010"/>
              <a:gd name="connsiteX301" fmla="*/ 9595608 w 12200726"/>
              <a:gd name="connsiteY301" fmla="*/ 1615324 h 4807010"/>
              <a:gd name="connsiteX302" fmla="*/ 9608050 w 12200726"/>
              <a:gd name="connsiteY302" fmla="*/ 1615324 h 4807010"/>
              <a:gd name="connsiteX303" fmla="*/ 9610592 w 12200726"/>
              <a:gd name="connsiteY303" fmla="*/ 1661815 h 4807010"/>
              <a:gd name="connsiteX304" fmla="*/ 9714188 w 12200726"/>
              <a:gd name="connsiteY304" fmla="*/ 1661815 h 4807010"/>
              <a:gd name="connsiteX305" fmla="*/ 9714188 w 12200726"/>
              <a:gd name="connsiteY305" fmla="*/ 1325302 h 4807010"/>
              <a:gd name="connsiteX306" fmla="*/ 10118008 w 12200726"/>
              <a:gd name="connsiteY306" fmla="*/ 1325302 h 4807010"/>
              <a:gd name="connsiteX307" fmla="*/ 10118008 w 12200726"/>
              <a:gd name="connsiteY307" fmla="*/ 1661815 h 4807010"/>
              <a:gd name="connsiteX308" fmla="*/ 10156270 w 12200726"/>
              <a:gd name="connsiteY308" fmla="*/ 1661815 h 4807010"/>
              <a:gd name="connsiteX309" fmla="*/ 10156270 w 12200726"/>
              <a:gd name="connsiteY309" fmla="*/ 1491124 h 4807010"/>
              <a:gd name="connsiteX310" fmla="*/ 10350928 w 12200726"/>
              <a:gd name="connsiteY310" fmla="*/ 1491124 h 4807010"/>
              <a:gd name="connsiteX311" fmla="*/ 10375342 w 12200726"/>
              <a:gd name="connsiteY311" fmla="*/ 834436 h 4807010"/>
              <a:gd name="connsiteX312" fmla="*/ 10350458 w 12200726"/>
              <a:gd name="connsiteY312" fmla="*/ 789813 h 4807010"/>
              <a:gd name="connsiteX313" fmla="*/ 10338015 w 12200726"/>
              <a:gd name="connsiteY313" fmla="*/ 780888 h 4807010"/>
              <a:gd name="connsiteX314" fmla="*/ 10354606 w 12200726"/>
              <a:gd name="connsiteY314" fmla="*/ 731805 h 4807010"/>
              <a:gd name="connsiteX315" fmla="*/ 10354606 w 12200726"/>
              <a:gd name="connsiteY315" fmla="*/ 696108 h 4807010"/>
              <a:gd name="connsiteX316" fmla="*/ 10383638 w 12200726"/>
              <a:gd name="connsiteY316" fmla="*/ 696108 h 4807010"/>
              <a:gd name="connsiteX317" fmla="*/ 10383638 w 12200726"/>
              <a:gd name="connsiteY317" fmla="*/ 651485 h 4807010"/>
              <a:gd name="connsiteX318" fmla="*/ 10387785 w 12200726"/>
              <a:gd name="connsiteY318" fmla="*/ 642560 h 4807010"/>
              <a:gd name="connsiteX319" fmla="*/ 10387785 w 12200726"/>
              <a:gd name="connsiteY319" fmla="*/ 481920 h 4807010"/>
              <a:gd name="connsiteX320" fmla="*/ 10383638 w 12200726"/>
              <a:gd name="connsiteY320" fmla="*/ 468534 h 4807010"/>
              <a:gd name="connsiteX321" fmla="*/ 10396081 w 12200726"/>
              <a:gd name="connsiteY321" fmla="*/ 455146 h 4807010"/>
              <a:gd name="connsiteX322" fmla="*/ 10396081 w 12200726"/>
              <a:gd name="connsiteY322" fmla="*/ 334666 h 4807010"/>
              <a:gd name="connsiteX323" fmla="*/ 10400228 w 12200726"/>
              <a:gd name="connsiteY323" fmla="*/ 325742 h 4807010"/>
              <a:gd name="connsiteX324" fmla="*/ 10400228 w 12200726"/>
              <a:gd name="connsiteY324" fmla="*/ 209725 h 4807010"/>
              <a:gd name="connsiteX325" fmla="*/ 10404376 w 12200726"/>
              <a:gd name="connsiteY325" fmla="*/ 169565 h 4807010"/>
              <a:gd name="connsiteX326" fmla="*/ 10412672 w 12200726"/>
              <a:gd name="connsiteY326" fmla="*/ 205263 h 4807010"/>
              <a:gd name="connsiteX327" fmla="*/ 10416818 w 12200726"/>
              <a:gd name="connsiteY327" fmla="*/ 325742 h 4807010"/>
              <a:gd name="connsiteX328" fmla="*/ 10420966 w 12200726"/>
              <a:gd name="connsiteY328" fmla="*/ 455146 h 4807010"/>
              <a:gd name="connsiteX329" fmla="*/ 10433408 w 12200726"/>
              <a:gd name="connsiteY329" fmla="*/ 468534 h 4807010"/>
              <a:gd name="connsiteX330" fmla="*/ 10429260 w 12200726"/>
              <a:gd name="connsiteY330" fmla="*/ 481920 h 4807010"/>
              <a:gd name="connsiteX331" fmla="*/ 10429260 w 12200726"/>
              <a:gd name="connsiteY331" fmla="*/ 642560 h 4807010"/>
              <a:gd name="connsiteX332" fmla="*/ 10433408 w 12200726"/>
              <a:gd name="connsiteY332" fmla="*/ 651485 h 4807010"/>
              <a:gd name="connsiteX333" fmla="*/ 10433408 w 12200726"/>
              <a:gd name="connsiteY333" fmla="*/ 696108 h 4807010"/>
              <a:gd name="connsiteX334" fmla="*/ 10462442 w 12200726"/>
              <a:gd name="connsiteY334" fmla="*/ 696108 h 4807010"/>
              <a:gd name="connsiteX335" fmla="*/ 10462442 w 12200726"/>
              <a:gd name="connsiteY335" fmla="*/ 731805 h 4807010"/>
              <a:gd name="connsiteX336" fmla="*/ 10479032 w 12200726"/>
              <a:gd name="connsiteY336" fmla="*/ 780888 h 4807010"/>
              <a:gd name="connsiteX337" fmla="*/ 10466590 w 12200726"/>
              <a:gd name="connsiteY337" fmla="*/ 789813 h 4807010"/>
              <a:gd name="connsiteX338" fmla="*/ 10441702 w 12200726"/>
              <a:gd name="connsiteY338" fmla="*/ 834436 h 4807010"/>
              <a:gd name="connsiteX339" fmla="*/ 10458294 w 12200726"/>
              <a:gd name="connsiteY339" fmla="*/ 1356516 h 4807010"/>
              <a:gd name="connsiteX340" fmla="*/ 10591014 w 12200726"/>
              <a:gd name="connsiteY340" fmla="*/ 1356516 h 4807010"/>
              <a:gd name="connsiteX341" fmla="*/ 10591014 w 12200726"/>
              <a:gd name="connsiteY341" fmla="*/ 1512693 h 4807010"/>
              <a:gd name="connsiteX342" fmla="*/ 10607604 w 12200726"/>
              <a:gd name="connsiteY342" fmla="*/ 1512693 h 4807010"/>
              <a:gd name="connsiteX343" fmla="*/ 10611752 w 12200726"/>
              <a:gd name="connsiteY343" fmla="*/ 1499307 h 4807010"/>
              <a:gd name="connsiteX344" fmla="*/ 10624195 w 12200726"/>
              <a:gd name="connsiteY344" fmla="*/ 1499307 h 4807010"/>
              <a:gd name="connsiteX345" fmla="*/ 10628343 w 12200726"/>
              <a:gd name="connsiteY345" fmla="*/ 1517155 h 4807010"/>
              <a:gd name="connsiteX346" fmla="*/ 10653228 w 12200726"/>
              <a:gd name="connsiteY346" fmla="*/ 1517155 h 4807010"/>
              <a:gd name="connsiteX347" fmla="*/ 10653228 w 12200726"/>
              <a:gd name="connsiteY347" fmla="*/ 1503767 h 4807010"/>
              <a:gd name="connsiteX348" fmla="*/ 10698850 w 12200726"/>
              <a:gd name="connsiteY348" fmla="*/ 1503767 h 4807010"/>
              <a:gd name="connsiteX349" fmla="*/ 10698850 w 12200726"/>
              <a:gd name="connsiteY349" fmla="*/ 1517155 h 4807010"/>
              <a:gd name="connsiteX350" fmla="*/ 10740325 w 12200726"/>
              <a:gd name="connsiteY350" fmla="*/ 1517155 h 4807010"/>
              <a:gd name="connsiteX351" fmla="*/ 10740325 w 12200726"/>
              <a:gd name="connsiteY351" fmla="*/ 1610861 h 4807010"/>
              <a:gd name="connsiteX352" fmla="*/ 10769358 w 12200726"/>
              <a:gd name="connsiteY352" fmla="*/ 1610861 h 4807010"/>
              <a:gd name="connsiteX353" fmla="*/ 10769358 w 12200726"/>
              <a:gd name="connsiteY353" fmla="*/ 1584087 h 4807010"/>
              <a:gd name="connsiteX354" fmla="*/ 10802539 w 12200726"/>
              <a:gd name="connsiteY354" fmla="*/ 1584087 h 4807010"/>
              <a:gd name="connsiteX355" fmla="*/ 10802539 w 12200726"/>
              <a:gd name="connsiteY355" fmla="*/ 1213724 h 4807010"/>
              <a:gd name="connsiteX356" fmla="*/ 10814982 w 12200726"/>
              <a:gd name="connsiteY356" fmla="*/ 1200336 h 4807010"/>
              <a:gd name="connsiteX357" fmla="*/ 10964292 w 12200726"/>
              <a:gd name="connsiteY357" fmla="*/ 1200336 h 4807010"/>
              <a:gd name="connsiteX358" fmla="*/ 10964292 w 12200726"/>
              <a:gd name="connsiteY358" fmla="*/ 1218187 h 4807010"/>
              <a:gd name="connsiteX359" fmla="*/ 10985029 w 12200726"/>
              <a:gd name="connsiteY359" fmla="*/ 1218187 h 4807010"/>
              <a:gd name="connsiteX360" fmla="*/ 10985029 w 12200726"/>
              <a:gd name="connsiteY360" fmla="*/ 1454684 h 4807010"/>
              <a:gd name="connsiteX361" fmla="*/ 11030652 w 12200726"/>
              <a:gd name="connsiteY361" fmla="*/ 1454684 h 4807010"/>
              <a:gd name="connsiteX362" fmla="*/ 11030652 w 12200726"/>
              <a:gd name="connsiteY362" fmla="*/ 1316356 h 4807010"/>
              <a:gd name="connsiteX363" fmla="*/ 11084570 w 12200726"/>
              <a:gd name="connsiteY363" fmla="*/ 1316356 h 4807010"/>
              <a:gd name="connsiteX364" fmla="*/ 11092865 w 12200726"/>
              <a:gd name="connsiteY364" fmla="*/ 1307430 h 4807010"/>
              <a:gd name="connsiteX365" fmla="*/ 11109456 w 12200726"/>
              <a:gd name="connsiteY365" fmla="*/ 1307430 h 4807010"/>
              <a:gd name="connsiteX366" fmla="*/ 11117750 w 12200726"/>
              <a:gd name="connsiteY366" fmla="*/ 1316356 h 4807010"/>
              <a:gd name="connsiteX367" fmla="*/ 11163373 w 12200726"/>
              <a:gd name="connsiteY367" fmla="*/ 1316356 h 4807010"/>
              <a:gd name="connsiteX368" fmla="*/ 11163373 w 12200726"/>
              <a:gd name="connsiteY368" fmla="*/ 1075396 h 4807010"/>
              <a:gd name="connsiteX369" fmla="*/ 11279503 w 12200726"/>
              <a:gd name="connsiteY369" fmla="*/ 1053084 h 4807010"/>
              <a:gd name="connsiteX370" fmla="*/ 11279503 w 12200726"/>
              <a:gd name="connsiteY370" fmla="*/ 1055316 h 4807010"/>
              <a:gd name="connsiteX371" fmla="*/ 11279503 w 12200726"/>
              <a:gd name="connsiteY371" fmla="*/ 1070933 h 4807010"/>
              <a:gd name="connsiteX372" fmla="*/ 11333421 w 12200726"/>
              <a:gd name="connsiteY372" fmla="*/ 1070933 h 4807010"/>
              <a:gd name="connsiteX373" fmla="*/ 11333421 w 12200726"/>
              <a:gd name="connsiteY373" fmla="*/ 1597475 h 4807010"/>
              <a:gd name="connsiteX374" fmla="*/ 11379044 w 12200726"/>
              <a:gd name="connsiteY374" fmla="*/ 1597475 h 4807010"/>
              <a:gd name="connsiteX375" fmla="*/ 11379044 w 12200726"/>
              <a:gd name="connsiteY375" fmla="*/ 1588550 h 4807010"/>
              <a:gd name="connsiteX376" fmla="*/ 11403930 w 12200726"/>
              <a:gd name="connsiteY376" fmla="*/ 1588550 h 4807010"/>
              <a:gd name="connsiteX377" fmla="*/ 11403930 w 12200726"/>
              <a:gd name="connsiteY377" fmla="*/ 1597475 h 4807010"/>
              <a:gd name="connsiteX378" fmla="*/ 11453699 w 12200726"/>
              <a:gd name="connsiteY378" fmla="*/ 1597475 h 4807010"/>
              <a:gd name="connsiteX379" fmla="*/ 11453699 w 12200726"/>
              <a:gd name="connsiteY379" fmla="*/ 1570701 h 4807010"/>
              <a:gd name="connsiteX380" fmla="*/ 11511765 w 12200726"/>
              <a:gd name="connsiteY380" fmla="*/ 1570701 h 4807010"/>
              <a:gd name="connsiteX381" fmla="*/ 11536650 w 12200726"/>
              <a:gd name="connsiteY381" fmla="*/ 1561776 h 4807010"/>
              <a:gd name="connsiteX382" fmla="*/ 11578125 w 12200726"/>
              <a:gd name="connsiteY382" fmla="*/ 1570701 h 4807010"/>
              <a:gd name="connsiteX383" fmla="*/ 11578125 w 12200726"/>
              <a:gd name="connsiteY383" fmla="*/ 1535004 h 4807010"/>
              <a:gd name="connsiteX384" fmla="*/ 11594716 w 12200726"/>
              <a:gd name="connsiteY384" fmla="*/ 1535004 h 4807010"/>
              <a:gd name="connsiteX385" fmla="*/ 11594716 w 12200726"/>
              <a:gd name="connsiteY385" fmla="*/ 1508230 h 4807010"/>
              <a:gd name="connsiteX386" fmla="*/ 11710846 w 12200726"/>
              <a:gd name="connsiteY386" fmla="*/ 1508230 h 4807010"/>
              <a:gd name="connsiteX387" fmla="*/ 11710846 w 12200726"/>
              <a:gd name="connsiteY387" fmla="*/ 1445759 h 4807010"/>
              <a:gd name="connsiteX388" fmla="*/ 11748173 w 12200726"/>
              <a:gd name="connsiteY388" fmla="*/ 1445759 h 4807010"/>
              <a:gd name="connsiteX389" fmla="*/ 11748173 w 12200726"/>
              <a:gd name="connsiteY389" fmla="*/ 1432373 h 4807010"/>
              <a:gd name="connsiteX390" fmla="*/ 11773058 w 12200726"/>
              <a:gd name="connsiteY390" fmla="*/ 1432373 h 4807010"/>
              <a:gd name="connsiteX391" fmla="*/ 11773058 w 12200726"/>
              <a:gd name="connsiteY391" fmla="*/ 1445759 h 4807010"/>
              <a:gd name="connsiteX392" fmla="*/ 11806239 w 12200726"/>
              <a:gd name="connsiteY392" fmla="*/ 1445759 h 4807010"/>
              <a:gd name="connsiteX393" fmla="*/ 11806239 w 12200726"/>
              <a:gd name="connsiteY393" fmla="*/ 1548390 h 4807010"/>
              <a:gd name="connsiteX394" fmla="*/ 11872599 w 12200726"/>
              <a:gd name="connsiteY394" fmla="*/ 1548390 h 4807010"/>
              <a:gd name="connsiteX395" fmla="*/ 11872599 w 12200726"/>
              <a:gd name="connsiteY395" fmla="*/ 1494844 h 4807010"/>
              <a:gd name="connsiteX396" fmla="*/ 11951402 w 12200726"/>
              <a:gd name="connsiteY396" fmla="*/ 1494844 h 4807010"/>
              <a:gd name="connsiteX397" fmla="*/ 11951402 w 12200726"/>
              <a:gd name="connsiteY397" fmla="*/ 1432373 h 4807010"/>
              <a:gd name="connsiteX398" fmla="*/ 12050944 w 12200726"/>
              <a:gd name="connsiteY398" fmla="*/ 1432373 h 4807010"/>
              <a:gd name="connsiteX399" fmla="*/ 12050944 w 12200726"/>
              <a:gd name="connsiteY399" fmla="*/ 1661815 h 4807010"/>
              <a:gd name="connsiteX400" fmla="*/ 12050944 w 12200726"/>
              <a:gd name="connsiteY400" fmla="*/ 1690256 h 4807010"/>
              <a:gd name="connsiteX401" fmla="*/ 12199411 w 12200726"/>
              <a:gd name="connsiteY401" fmla="*/ 1690256 h 4807010"/>
              <a:gd name="connsiteX402" fmla="*/ 12199413 w 12200726"/>
              <a:gd name="connsiteY402" fmla="*/ 2395741 h 4807010"/>
              <a:gd name="connsiteX403" fmla="*/ 12192001 w 12200726"/>
              <a:gd name="connsiteY403" fmla="*/ 2395736 h 4807010"/>
              <a:gd name="connsiteX404" fmla="*/ 12192001 w 12200726"/>
              <a:gd name="connsiteY404" fmla="*/ 4807010 h 4807010"/>
              <a:gd name="connsiteX405" fmla="*/ 1 w 12200726"/>
              <a:gd name="connsiteY405" fmla="*/ 4807010 h 4807010"/>
              <a:gd name="connsiteX406" fmla="*/ 1 w 12200726"/>
              <a:gd name="connsiteY406" fmla="*/ 2264636 h 4807010"/>
              <a:gd name="connsiteX407" fmla="*/ 3611 w 12200726"/>
              <a:gd name="connsiteY407" fmla="*/ 2264636 h 4807010"/>
              <a:gd name="connsiteX408" fmla="*/ 2102 w 12200726"/>
              <a:gd name="connsiteY408" fmla="*/ 1942885 h 4807010"/>
              <a:gd name="connsiteX409" fmla="*/ 0 w 12200726"/>
              <a:gd name="connsiteY409" fmla="*/ 1494844 h 4807010"/>
              <a:gd name="connsiteX410" fmla="*/ 41476 w 12200726"/>
              <a:gd name="connsiteY410" fmla="*/ 1494844 h 4807010"/>
              <a:gd name="connsiteX411" fmla="*/ 42513 w 12200726"/>
              <a:gd name="connsiteY411" fmla="*/ 1492612 h 4807010"/>
              <a:gd name="connsiteX412" fmla="*/ 49770 w 12200726"/>
              <a:gd name="connsiteY412" fmla="*/ 1476995 h 4807010"/>
              <a:gd name="connsiteX413" fmla="*/ 53400 w 12200726"/>
              <a:gd name="connsiteY413" fmla="*/ 1477552 h 4807010"/>
              <a:gd name="connsiteX414" fmla="*/ 78803 w 12200726"/>
              <a:gd name="connsiteY414" fmla="*/ 1481456 h 4807010"/>
              <a:gd name="connsiteX415" fmla="*/ 79841 w 12200726"/>
              <a:gd name="connsiteY415" fmla="*/ 1484246 h 4807010"/>
              <a:gd name="connsiteX416" fmla="*/ 87097 w 12200726"/>
              <a:gd name="connsiteY416" fmla="*/ 1503767 h 4807010"/>
              <a:gd name="connsiteX417" fmla="*/ 141015 w 12200726"/>
              <a:gd name="connsiteY417" fmla="*/ 1508230 h 4807010"/>
              <a:gd name="connsiteX418" fmla="*/ 141015 w 12200726"/>
              <a:gd name="connsiteY418" fmla="*/ 1253884 h 4807010"/>
              <a:gd name="connsiteX419" fmla="*/ 145163 w 12200726"/>
              <a:gd name="connsiteY419" fmla="*/ 1253884 h 4807010"/>
              <a:gd name="connsiteX420" fmla="*/ 174196 w 12200726"/>
              <a:gd name="connsiteY420" fmla="*/ 1253884 h 4807010"/>
              <a:gd name="connsiteX421" fmla="*/ 174196 w 12200726"/>
              <a:gd name="connsiteY421" fmla="*/ 972764 h 4807010"/>
              <a:gd name="connsiteX422" fmla="*/ 177825 w 12200726"/>
              <a:gd name="connsiteY422" fmla="*/ 972764 h 4807010"/>
              <a:gd name="connsiteX423" fmla="*/ 203229 w 12200726"/>
              <a:gd name="connsiteY423" fmla="*/ 972764 h 4807010"/>
              <a:gd name="connsiteX424" fmla="*/ 452080 w 12200726"/>
              <a:gd name="connsiteY424" fmla="*/ 972764 h 4807010"/>
              <a:gd name="connsiteX425" fmla="*/ 456746 w 12200726"/>
              <a:gd name="connsiteY425" fmla="*/ 972764 h 4807010"/>
              <a:gd name="connsiteX426" fmla="*/ 489409 w 12200726"/>
              <a:gd name="connsiteY426" fmla="*/ 972764 h 4807010"/>
              <a:gd name="connsiteX427" fmla="*/ 489409 w 12200726"/>
              <a:gd name="connsiteY427" fmla="*/ 1262807 h 4807010"/>
              <a:gd name="connsiteX428" fmla="*/ 492520 w 12200726"/>
              <a:gd name="connsiteY428" fmla="*/ 1262250 h 4807010"/>
              <a:gd name="connsiteX429" fmla="*/ 514294 w 12200726"/>
              <a:gd name="connsiteY429" fmla="*/ 1258347 h 4807010"/>
              <a:gd name="connsiteX430" fmla="*/ 510146 w 12200726"/>
              <a:gd name="connsiteY430" fmla="*/ 1441296 h 4807010"/>
              <a:gd name="connsiteX431" fmla="*/ 513256 w 12200726"/>
              <a:gd name="connsiteY431" fmla="*/ 1441855 h 4807010"/>
              <a:gd name="connsiteX432" fmla="*/ 535030 w 12200726"/>
              <a:gd name="connsiteY432" fmla="*/ 1445758 h 4807010"/>
              <a:gd name="connsiteX433" fmla="*/ 535548 w 12200726"/>
              <a:gd name="connsiteY433" fmla="*/ 1447432 h 4807010"/>
              <a:gd name="connsiteX434" fmla="*/ 539179 w 12200726"/>
              <a:gd name="connsiteY434" fmla="*/ 1459146 h 4807010"/>
              <a:gd name="connsiteX435" fmla="*/ 540734 w 12200726"/>
              <a:gd name="connsiteY435" fmla="*/ 1454126 h 4807010"/>
              <a:gd name="connsiteX436" fmla="*/ 551621 w 12200726"/>
              <a:gd name="connsiteY436" fmla="*/ 1418986 h 4807010"/>
              <a:gd name="connsiteX437" fmla="*/ 555249 w 12200726"/>
              <a:gd name="connsiteY437" fmla="*/ 1418986 h 4807010"/>
              <a:gd name="connsiteX438" fmla="*/ 580654 w 12200726"/>
              <a:gd name="connsiteY438" fmla="*/ 1418986 h 4807010"/>
              <a:gd name="connsiteX439" fmla="*/ 580654 w 12200726"/>
              <a:gd name="connsiteY439" fmla="*/ 1485918 h 4807010"/>
              <a:gd name="connsiteX440" fmla="*/ 582727 w 12200726"/>
              <a:gd name="connsiteY440" fmla="*/ 1487035 h 4807010"/>
              <a:gd name="connsiteX441" fmla="*/ 597245 w 12200726"/>
              <a:gd name="connsiteY441" fmla="*/ 1494844 h 4807010"/>
              <a:gd name="connsiteX442" fmla="*/ 597245 w 12200726"/>
              <a:gd name="connsiteY442" fmla="*/ 1497632 h 4807010"/>
              <a:gd name="connsiteX443" fmla="*/ 597245 w 12200726"/>
              <a:gd name="connsiteY443" fmla="*/ 1517155 h 4807010"/>
              <a:gd name="connsiteX444" fmla="*/ 688490 w 12200726"/>
              <a:gd name="connsiteY444" fmla="*/ 1517155 h 4807010"/>
              <a:gd name="connsiteX445" fmla="*/ 688490 w 12200726"/>
              <a:gd name="connsiteY445" fmla="*/ 1519386 h 4807010"/>
              <a:gd name="connsiteX446" fmla="*/ 688490 w 12200726"/>
              <a:gd name="connsiteY446" fmla="*/ 1535004 h 4807010"/>
              <a:gd name="connsiteX447" fmla="*/ 692636 w 12200726"/>
              <a:gd name="connsiteY447" fmla="*/ 1535004 h 4807010"/>
              <a:gd name="connsiteX448" fmla="*/ 721669 w 12200726"/>
              <a:gd name="connsiteY448" fmla="*/ 1535004 h 4807010"/>
              <a:gd name="connsiteX449" fmla="*/ 721669 w 12200726"/>
              <a:gd name="connsiteY449" fmla="*/ 1472532 h 4807010"/>
              <a:gd name="connsiteX450" fmla="*/ 812914 w 12200726"/>
              <a:gd name="connsiteY450" fmla="*/ 1472532 h 4807010"/>
              <a:gd name="connsiteX451" fmla="*/ 812914 w 12200726"/>
              <a:gd name="connsiteY451" fmla="*/ 1469744 h 4807010"/>
              <a:gd name="connsiteX452" fmla="*/ 812914 w 12200726"/>
              <a:gd name="connsiteY452" fmla="*/ 1450221 h 4807010"/>
              <a:gd name="connsiteX453" fmla="*/ 814989 w 12200726"/>
              <a:gd name="connsiteY453" fmla="*/ 1450221 h 4807010"/>
              <a:gd name="connsiteX454" fmla="*/ 829505 w 12200726"/>
              <a:gd name="connsiteY454" fmla="*/ 1450221 h 4807010"/>
              <a:gd name="connsiteX455" fmla="*/ 829505 w 12200726"/>
              <a:gd name="connsiteY455" fmla="*/ 1446318 h 4807010"/>
              <a:gd name="connsiteX456" fmla="*/ 829505 w 12200726"/>
              <a:gd name="connsiteY456" fmla="*/ 1418986 h 4807010"/>
              <a:gd name="connsiteX457" fmla="*/ 831060 w 12200726"/>
              <a:gd name="connsiteY457" fmla="*/ 1418986 h 4807010"/>
              <a:gd name="connsiteX458" fmla="*/ 841947 w 12200726"/>
              <a:gd name="connsiteY458" fmla="*/ 1418986 h 4807010"/>
              <a:gd name="connsiteX459" fmla="*/ 841947 w 12200726"/>
              <a:gd name="connsiteY459" fmla="*/ 1416755 h 4807010"/>
              <a:gd name="connsiteX460" fmla="*/ 841947 w 12200726"/>
              <a:gd name="connsiteY460" fmla="*/ 1401136 h 4807010"/>
              <a:gd name="connsiteX461" fmla="*/ 846095 w 12200726"/>
              <a:gd name="connsiteY461" fmla="*/ 1401136 h 4807010"/>
              <a:gd name="connsiteX462" fmla="*/ 875128 w 12200726"/>
              <a:gd name="connsiteY462" fmla="*/ 1401136 h 4807010"/>
              <a:gd name="connsiteX463" fmla="*/ 875128 w 12200726"/>
              <a:gd name="connsiteY463" fmla="*/ 1403367 h 4807010"/>
              <a:gd name="connsiteX464" fmla="*/ 875128 w 12200726"/>
              <a:gd name="connsiteY464" fmla="*/ 1418986 h 4807010"/>
              <a:gd name="connsiteX465" fmla="*/ 920750 w 12200726"/>
              <a:gd name="connsiteY465" fmla="*/ 1418986 h 4807010"/>
              <a:gd name="connsiteX466" fmla="*/ 920750 w 12200726"/>
              <a:gd name="connsiteY466" fmla="*/ 1415081 h 4807010"/>
              <a:gd name="connsiteX467" fmla="*/ 920750 w 12200726"/>
              <a:gd name="connsiteY467" fmla="*/ 1387750 h 4807010"/>
              <a:gd name="connsiteX468" fmla="*/ 924380 w 12200726"/>
              <a:gd name="connsiteY468" fmla="*/ 1387750 h 4807010"/>
              <a:gd name="connsiteX469" fmla="*/ 949783 w 12200726"/>
              <a:gd name="connsiteY469" fmla="*/ 1387750 h 4807010"/>
              <a:gd name="connsiteX470" fmla="*/ 949783 w 12200726"/>
              <a:gd name="connsiteY470" fmla="*/ 1436835 h 4807010"/>
              <a:gd name="connsiteX471" fmla="*/ 951858 w 12200726"/>
              <a:gd name="connsiteY471" fmla="*/ 1436835 h 4807010"/>
              <a:gd name="connsiteX472" fmla="*/ 966373 w 12200726"/>
              <a:gd name="connsiteY472" fmla="*/ 1436835 h 4807010"/>
              <a:gd name="connsiteX473" fmla="*/ 966373 w 12200726"/>
              <a:gd name="connsiteY473" fmla="*/ 1434604 h 4807010"/>
              <a:gd name="connsiteX474" fmla="*/ 966373 w 12200726"/>
              <a:gd name="connsiteY474" fmla="*/ 1418986 h 4807010"/>
              <a:gd name="connsiteX475" fmla="*/ 970001 w 12200726"/>
              <a:gd name="connsiteY475" fmla="*/ 1418986 h 4807010"/>
              <a:gd name="connsiteX476" fmla="*/ 995406 w 12200726"/>
              <a:gd name="connsiteY476" fmla="*/ 1418986 h 4807010"/>
              <a:gd name="connsiteX477" fmla="*/ 995406 w 12200726"/>
              <a:gd name="connsiteY477" fmla="*/ 1472532 h 4807010"/>
              <a:gd name="connsiteX478" fmla="*/ 999554 w 12200726"/>
              <a:gd name="connsiteY478" fmla="*/ 1472532 h 4807010"/>
              <a:gd name="connsiteX479" fmla="*/ 1028585 w 12200726"/>
              <a:gd name="connsiteY479" fmla="*/ 1472532 h 4807010"/>
              <a:gd name="connsiteX480" fmla="*/ 1028585 w 12200726"/>
              <a:gd name="connsiteY480" fmla="*/ 1475878 h 4807010"/>
              <a:gd name="connsiteX481" fmla="*/ 1028585 w 12200726"/>
              <a:gd name="connsiteY481" fmla="*/ 1499306 h 4807010"/>
              <a:gd name="connsiteX482" fmla="*/ 1030140 w 12200726"/>
              <a:gd name="connsiteY482" fmla="*/ 1499306 h 4807010"/>
              <a:gd name="connsiteX483" fmla="*/ 1041030 w 12200726"/>
              <a:gd name="connsiteY483" fmla="*/ 1499306 h 4807010"/>
              <a:gd name="connsiteX484" fmla="*/ 1041030 w 12200726"/>
              <a:gd name="connsiteY484" fmla="*/ 1497632 h 4807010"/>
              <a:gd name="connsiteX485" fmla="*/ 1041030 w 12200726"/>
              <a:gd name="connsiteY485" fmla="*/ 1485918 h 4807010"/>
              <a:gd name="connsiteX486" fmla="*/ 1103242 w 12200726"/>
              <a:gd name="connsiteY486" fmla="*/ 1485918 h 4807010"/>
              <a:gd name="connsiteX487" fmla="*/ 1103242 w 12200726"/>
              <a:gd name="connsiteY487" fmla="*/ 1535004 h 4807010"/>
              <a:gd name="connsiteX488" fmla="*/ 1105315 w 12200726"/>
              <a:gd name="connsiteY488" fmla="*/ 1535004 h 4807010"/>
              <a:gd name="connsiteX489" fmla="*/ 1119832 w 12200726"/>
              <a:gd name="connsiteY489" fmla="*/ 1535004 h 4807010"/>
              <a:gd name="connsiteX490" fmla="*/ 1119832 w 12200726"/>
              <a:gd name="connsiteY490" fmla="*/ 1537235 h 4807010"/>
              <a:gd name="connsiteX491" fmla="*/ 1119832 w 12200726"/>
              <a:gd name="connsiteY491" fmla="*/ 1552852 h 4807010"/>
              <a:gd name="connsiteX492" fmla="*/ 1121387 w 12200726"/>
              <a:gd name="connsiteY492" fmla="*/ 1552852 h 4807010"/>
              <a:gd name="connsiteX493" fmla="*/ 1132275 w 12200726"/>
              <a:gd name="connsiteY493" fmla="*/ 1552852 h 4807010"/>
              <a:gd name="connsiteX494" fmla="*/ 1132275 w 12200726"/>
              <a:gd name="connsiteY494" fmla="*/ 1548390 h 4807010"/>
              <a:gd name="connsiteX495" fmla="*/ 1132275 w 12200726"/>
              <a:gd name="connsiteY495" fmla="*/ 1517155 h 4807010"/>
              <a:gd name="connsiteX496" fmla="*/ 1134348 w 12200726"/>
              <a:gd name="connsiteY496" fmla="*/ 1517155 h 4807010"/>
              <a:gd name="connsiteX497" fmla="*/ 1148865 w 12200726"/>
              <a:gd name="connsiteY497" fmla="*/ 1517155 h 4807010"/>
              <a:gd name="connsiteX498" fmla="*/ 1148865 w 12200726"/>
              <a:gd name="connsiteY498" fmla="*/ 1519386 h 4807010"/>
              <a:gd name="connsiteX499" fmla="*/ 1148865 w 12200726"/>
              <a:gd name="connsiteY499" fmla="*/ 1535004 h 4807010"/>
              <a:gd name="connsiteX500" fmla="*/ 1159752 w 12200726"/>
              <a:gd name="connsiteY500" fmla="*/ 1530890 h 4807010"/>
              <a:gd name="connsiteX501" fmla="*/ 1161308 w 12200726"/>
              <a:gd name="connsiteY501" fmla="*/ 1528867 h 4807010"/>
              <a:gd name="connsiteX502" fmla="*/ 1161308 w 12200726"/>
              <a:gd name="connsiteY502" fmla="*/ 1517155 h 4807010"/>
              <a:gd name="connsiteX503" fmla="*/ 1240110 w 12200726"/>
              <a:gd name="connsiteY503" fmla="*/ 1517155 h 4807010"/>
              <a:gd name="connsiteX504" fmla="*/ 1240110 w 12200726"/>
              <a:gd name="connsiteY504" fmla="*/ 1566238 h 4807010"/>
              <a:gd name="connsiteX505" fmla="*/ 1244256 w 12200726"/>
              <a:gd name="connsiteY505" fmla="*/ 1566238 h 4807010"/>
              <a:gd name="connsiteX506" fmla="*/ 1273289 w 12200726"/>
              <a:gd name="connsiteY506" fmla="*/ 1566238 h 4807010"/>
              <a:gd name="connsiteX507" fmla="*/ 1273289 w 12200726"/>
              <a:gd name="connsiteY507" fmla="*/ 1568470 h 4807010"/>
              <a:gd name="connsiteX508" fmla="*/ 1273289 w 12200726"/>
              <a:gd name="connsiteY508" fmla="*/ 1584087 h 4807010"/>
              <a:gd name="connsiteX509" fmla="*/ 1276920 w 12200726"/>
              <a:gd name="connsiteY509" fmla="*/ 1584087 h 4807010"/>
              <a:gd name="connsiteX510" fmla="*/ 1302322 w 12200726"/>
              <a:gd name="connsiteY510" fmla="*/ 1584087 h 4807010"/>
              <a:gd name="connsiteX511" fmla="*/ 1302322 w 12200726"/>
              <a:gd name="connsiteY511" fmla="*/ 1535004 h 4807010"/>
              <a:gd name="connsiteX512" fmla="*/ 1304395 w 12200726"/>
              <a:gd name="connsiteY512" fmla="*/ 1535004 h 4807010"/>
              <a:gd name="connsiteX513" fmla="*/ 1318913 w 12200726"/>
              <a:gd name="connsiteY513" fmla="*/ 1535004 h 4807010"/>
              <a:gd name="connsiteX514" fmla="*/ 1318913 w 12200726"/>
              <a:gd name="connsiteY514" fmla="*/ 1468070 h 4807010"/>
              <a:gd name="connsiteX515" fmla="*/ 1320986 w 12200726"/>
              <a:gd name="connsiteY515" fmla="*/ 1468070 h 4807010"/>
              <a:gd name="connsiteX516" fmla="*/ 1335504 w 12200726"/>
              <a:gd name="connsiteY516" fmla="*/ 1468070 h 4807010"/>
              <a:gd name="connsiteX517" fmla="*/ 1335504 w 12200726"/>
              <a:gd name="connsiteY517" fmla="*/ 1464166 h 4807010"/>
              <a:gd name="connsiteX518" fmla="*/ 1335504 w 12200726"/>
              <a:gd name="connsiteY518" fmla="*/ 1436835 h 4807010"/>
              <a:gd name="connsiteX519" fmla="*/ 1332911 w 12200726"/>
              <a:gd name="connsiteY519" fmla="*/ 1433487 h 4807010"/>
              <a:gd name="connsiteX520" fmla="*/ 1343798 w 12200726"/>
              <a:gd name="connsiteY520" fmla="*/ 1410061 h 4807010"/>
              <a:gd name="connsiteX521" fmla="*/ 1360388 w 12200726"/>
              <a:gd name="connsiteY521" fmla="*/ 1468070 h 4807010"/>
              <a:gd name="connsiteX522" fmla="*/ 1361944 w 12200726"/>
              <a:gd name="connsiteY522" fmla="*/ 1468070 h 4807010"/>
              <a:gd name="connsiteX523" fmla="*/ 1372831 w 12200726"/>
              <a:gd name="connsiteY523" fmla="*/ 1468070 h 4807010"/>
              <a:gd name="connsiteX524" fmla="*/ 1372831 w 12200726"/>
              <a:gd name="connsiteY524" fmla="*/ 1249421 h 4807010"/>
              <a:gd name="connsiteX525" fmla="*/ 1375941 w 12200726"/>
              <a:gd name="connsiteY525" fmla="*/ 1249421 h 4807010"/>
              <a:gd name="connsiteX526" fmla="*/ 1397716 w 12200726"/>
              <a:gd name="connsiteY526" fmla="*/ 1249421 h 4807010"/>
              <a:gd name="connsiteX527" fmla="*/ 1397716 w 12200726"/>
              <a:gd name="connsiteY527" fmla="*/ 1151253 h 4807010"/>
              <a:gd name="connsiteX528" fmla="*/ 1451634 w 12200726"/>
              <a:gd name="connsiteY528" fmla="*/ 1151253 h 4807010"/>
              <a:gd name="connsiteX529" fmla="*/ 1451634 w 12200726"/>
              <a:gd name="connsiteY529" fmla="*/ 1106630 h 4807010"/>
              <a:gd name="connsiteX530" fmla="*/ 1522142 w 12200726"/>
              <a:gd name="connsiteY530" fmla="*/ 1106630 h 4807010"/>
              <a:gd name="connsiteX531" fmla="*/ 1522142 w 12200726"/>
              <a:gd name="connsiteY531" fmla="*/ 1111650 h 4807010"/>
              <a:gd name="connsiteX532" fmla="*/ 1522142 w 12200726"/>
              <a:gd name="connsiteY532" fmla="*/ 1146790 h 4807010"/>
              <a:gd name="connsiteX533" fmla="*/ 1526808 w 12200726"/>
              <a:gd name="connsiteY533" fmla="*/ 1146790 h 4807010"/>
              <a:gd name="connsiteX534" fmla="*/ 1559469 w 12200726"/>
              <a:gd name="connsiteY534" fmla="*/ 1146790 h 4807010"/>
              <a:gd name="connsiteX535" fmla="*/ 1559469 w 12200726"/>
              <a:gd name="connsiteY535" fmla="*/ 1244959 h 4807010"/>
              <a:gd name="connsiteX536" fmla="*/ 1561542 w 12200726"/>
              <a:gd name="connsiteY536" fmla="*/ 1244959 h 4807010"/>
              <a:gd name="connsiteX537" fmla="*/ 1576060 w 12200726"/>
              <a:gd name="connsiteY537" fmla="*/ 1244959 h 4807010"/>
              <a:gd name="connsiteX538" fmla="*/ 1605093 w 12200726"/>
              <a:gd name="connsiteY538" fmla="*/ 1253884 h 4807010"/>
              <a:gd name="connsiteX539" fmla="*/ 1605093 w 12200726"/>
              <a:gd name="connsiteY539" fmla="*/ 1334204 h 4807010"/>
              <a:gd name="connsiteX540" fmla="*/ 1607166 w 12200726"/>
              <a:gd name="connsiteY540" fmla="*/ 1334204 h 4807010"/>
              <a:gd name="connsiteX541" fmla="*/ 1621681 w 12200726"/>
              <a:gd name="connsiteY541" fmla="*/ 1334204 h 4807010"/>
              <a:gd name="connsiteX542" fmla="*/ 1621681 w 12200726"/>
              <a:gd name="connsiteY542" fmla="*/ 1337550 h 4807010"/>
              <a:gd name="connsiteX543" fmla="*/ 1621681 w 12200726"/>
              <a:gd name="connsiteY543" fmla="*/ 1360976 h 4807010"/>
              <a:gd name="connsiteX544" fmla="*/ 1625829 w 12200726"/>
              <a:gd name="connsiteY544" fmla="*/ 1360976 h 4807010"/>
              <a:gd name="connsiteX545" fmla="*/ 1654862 w 12200726"/>
              <a:gd name="connsiteY545" fmla="*/ 1360976 h 4807010"/>
              <a:gd name="connsiteX546" fmla="*/ 1667305 w 12200726"/>
              <a:gd name="connsiteY546" fmla="*/ 1374364 h 4807010"/>
              <a:gd name="connsiteX547" fmla="*/ 1667305 w 12200726"/>
              <a:gd name="connsiteY547" fmla="*/ 1418986 h 4807010"/>
              <a:gd name="connsiteX548" fmla="*/ 1671971 w 12200726"/>
              <a:gd name="connsiteY548" fmla="*/ 1418986 h 4807010"/>
              <a:gd name="connsiteX549" fmla="*/ 1704632 w 12200726"/>
              <a:gd name="connsiteY549" fmla="*/ 1418986 h 4807010"/>
              <a:gd name="connsiteX550" fmla="*/ 1704632 w 12200726"/>
              <a:gd name="connsiteY550" fmla="*/ 1421216 h 4807010"/>
              <a:gd name="connsiteX551" fmla="*/ 1704632 w 12200726"/>
              <a:gd name="connsiteY551" fmla="*/ 1436835 h 4807010"/>
              <a:gd name="connsiteX552" fmla="*/ 1707225 w 12200726"/>
              <a:gd name="connsiteY552" fmla="*/ 1436835 h 4807010"/>
              <a:gd name="connsiteX553" fmla="*/ 1725371 w 12200726"/>
              <a:gd name="connsiteY553" fmla="*/ 1436835 h 4807010"/>
              <a:gd name="connsiteX554" fmla="*/ 1725371 w 12200726"/>
              <a:gd name="connsiteY554" fmla="*/ 1441296 h 4807010"/>
              <a:gd name="connsiteX555" fmla="*/ 1725371 w 12200726"/>
              <a:gd name="connsiteY555" fmla="*/ 1472532 h 4807010"/>
              <a:gd name="connsiteX556" fmla="*/ 1733665 w 12200726"/>
              <a:gd name="connsiteY556" fmla="*/ 1468627 h 4807010"/>
              <a:gd name="connsiteX557" fmla="*/ 1733665 w 12200726"/>
              <a:gd name="connsiteY557" fmla="*/ 1441296 h 4807010"/>
              <a:gd name="connsiteX558" fmla="*/ 1735738 w 12200726"/>
              <a:gd name="connsiteY558" fmla="*/ 1441296 h 4807010"/>
              <a:gd name="connsiteX559" fmla="*/ 1750256 w 12200726"/>
              <a:gd name="connsiteY559" fmla="*/ 1441296 h 4807010"/>
              <a:gd name="connsiteX560" fmla="*/ 1750256 w 12200726"/>
              <a:gd name="connsiteY560" fmla="*/ 1444644 h 4807010"/>
              <a:gd name="connsiteX561" fmla="*/ 1750256 w 12200726"/>
              <a:gd name="connsiteY561" fmla="*/ 1468070 h 4807010"/>
              <a:gd name="connsiteX562" fmla="*/ 1751811 w 12200726"/>
              <a:gd name="connsiteY562" fmla="*/ 1468070 h 4807010"/>
              <a:gd name="connsiteX563" fmla="*/ 1762698 w 12200726"/>
              <a:gd name="connsiteY563" fmla="*/ 1468070 h 4807010"/>
              <a:gd name="connsiteX564" fmla="*/ 1862237 w 12200726"/>
              <a:gd name="connsiteY564" fmla="*/ 1459146 h 4807010"/>
              <a:gd name="connsiteX565" fmla="*/ 1862237 w 12200726"/>
              <a:gd name="connsiteY565" fmla="*/ 1461935 h 4807010"/>
              <a:gd name="connsiteX566" fmla="*/ 1862237 w 12200726"/>
              <a:gd name="connsiteY566" fmla="*/ 1481456 h 4807010"/>
              <a:gd name="connsiteX567" fmla="*/ 1863793 w 12200726"/>
              <a:gd name="connsiteY567" fmla="*/ 1481456 h 4807010"/>
              <a:gd name="connsiteX568" fmla="*/ 1874682 w 12200726"/>
              <a:gd name="connsiteY568" fmla="*/ 1481456 h 4807010"/>
              <a:gd name="connsiteX569" fmla="*/ 1874682 w 12200726"/>
              <a:gd name="connsiteY569" fmla="*/ 1485918 h 4807010"/>
              <a:gd name="connsiteX570" fmla="*/ 1874682 w 12200726"/>
              <a:gd name="connsiteY570" fmla="*/ 1517155 h 4807010"/>
              <a:gd name="connsiteX571" fmla="*/ 1878828 w 12200726"/>
              <a:gd name="connsiteY571" fmla="*/ 1514366 h 4807010"/>
              <a:gd name="connsiteX572" fmla="*/ 1907861 w 12200726"/>
              <a:gd name="connsiteY572" fmla="*/ 1494844 h 4807010"/>
              <a:gd name="connsiteX573" fmla="*/ 1920303 w 12200726"/>
              <a:gd name="connsiteY573" fmla="*/ 1410061 h 4807010"/>
              <a:gd name="connsiteX574" fmla="*/ 1921859 w 12200726"/>
              <a:gd name="connsiteY574" fmla="*/ 1409504 h 4807010"/>
              <a:gd name="connsiteX575" fmla="*/ 1932746 w 12200726"/>
              <a:gd name="connsiteY575" fmla="*/ 1405598 h 4807010"/>
              <a:gd name="connsiteX576" fmla="*/ 1936894 w 12200726"/>
              <a:gd name="connsiteY576" fmla="*/ 1262807 h 4807010"/>
              <a:gd name="connsiteX577" fmla="*/ 1941042 w 12200726"/>
              <a:gd name="connsiteY577" fmla="*/ 1405598 h 4807010"/>
              <a:gd name="connsiteX578" fmla="*/ 1942597 w 12200726"/>
              <a:gd name="connsiteY578" fmla="*/ 1406156 h 4807010"/>
              <a:gd name="connsiteX579" fmla="*/ 1953485 w 12200726"/>
              <a:gd name="connsiteY579" fmla="*/ 1410061 h 4807010"/>
              <a:gd name="connsiteX580" fmla="*/ 1953485 w 12200726"/>
              <a:gd name="connsiteY580" fmla="*/ 1231573 h 4807010"/>
              <a:gd name="connsiteX581" fmla="*/ 1961779 w 12200726"/>
              <a:gd name="connsiteY581" fmla="*/ 1164639 h 4807010"/>
              <a:gd name="connsiteX582" fmla="*/ 2040581 w 12200726"/>
              <a:gd name="connsiteY582" fmla="*/ 1164639 h 4807010"/>
              <a:gd name="connsiteX583" fmla="*/ 2040581 w 12200726"/>
              <a:gd name="connsiteY583" fmla="*/ 1231573 h 4807010"/>
              <a:gd name="connsiteX584" fmla="*/ 2042137 w 12200726"/>
              <a:gd name="connsiteY584" fmla="*/ 1231573 h 4807010"/>
              <a:gd name="connsiteX585" fmla="*/ 2053024 w 12200726"/>
              <a:gd name="connsiteY585" fmla="*/ 1231573 h 4807010"/>
              <a:gd name="connsiteX586" fmla="*/ 2053024 w 12200726"/>
              <a:gd name="connsiteY586" fmla="*/ 1062007 h 4807010"/>
              <a:gd name="connsiteX587" fmla="*/ 2056654 w 12200726"/>
              <a:gd name="connsiteY587" fmla="*/ 1062007 h 4807010"/>
              <a:gd name="connsiteX588" fmla="*/ 2082057 w 12200726"/>
              <a:gd name="connsiteY588" fmla="*/ 1062007 h 4807010"/>
              <a:gd name="connsiteX589" fmla="*/ 2082057 w 12200726"/>
              <a:gd name="connsiteY589" fmla="*/ 1058104 h 4807010"/>
              <a:gd name="connsiteX590" fmla="*/ 2082057 w 12200726"/>
              <a:gd name="connsiteY590" fmla="*/ 1030773 h 4807010"/>
              <a:gd name="connsiteX591" fmla="*/ 2127680 w 12200726"/>
              <a:gd name="connsiteY591" fmla="*/ 1030773 h 4807010"/>
              <a:gd name="connsiteX592" fmla="*/ 2127680 w 12200726"/>
              <a:gd name="connsiteY592" fmla="*/ 1028541 h 4807010"/>
              <a:gd name="connsiteX593" fmla="*/ 2127680 w 12200726"/>
              <a:gd name="connsiteY593" fmla="*/ 1012924 h 4807010"/>
              <a:gd name="connsiteX594" fmla="*/ 2131309 w 12200726"/>
              <a:gd name="connsiteY594" fmla="*/ 1012924 h 4807010"/>
              <a:gd name="connsiteX595" fmla="*/ 2156713 w 12200726"/>
              <a:gd name="connsiteY595" fmla="*/ 1012924 h 4807010"/>
              <a:gd name="connsiteX596" fmla="*/ 2156713 w 12200726"/>
              <a:gd name="connsiteY596" fmla="*/ 1015155 h 4807010"/>
              <a:gd name="connsiteX597" fmla="*/ 2156713 w 12200726"/>
              <a:gd name="connsiteY597" fmla="*/ 1030773 h 4807010"/>
              <a:gd name="connsiteX598" fmla="*/ 2158269 w 12200726"/>
              <a:gd name="connsiteY598" fmla="*/ 1030773 h 4807010"/>
              <a:gd name="connsiteX599" fmla="*/ 2169156 w 12200726"/>
              <a:gd name="connsiteY599" fmla="*/ 1030773 h 4807010"/>
              <a:gd name="connsiteX600" fmla="*/ 2189893 w 12200726"/>
              <a:gd name="connsiteY600" fmla="*/ 1021847 h 4807010"/>
              <a:gd name="connsiteX601" fmla="*/ 2198187 w 12200726"/>
              <a:gd name="connsiteY601" fmla="*/ 1028541 h 4807010"/>
              <a:gd name="connsiteX602" fmla="*/ 2198187 w 12200726"/>
              <a:gd name="connsiteY602" fmla="*/ 1012924 h 4807010"/>
              <a:gd name="connsiteX603" fmla="*/ 2202853 w 12200726"/>
              <a:gd name="connsiteY603" fmla="*/ 1012924 h 4807010"/>
              <a:gd name="connsiteX604" fmla="*/ 2235516 w 12200726"/>
              <a:gd name="connsiteY604" fmla="*/ 1012924 h 4807010"/>
              <a:gd name="connsiteX605" fmla="*/ 2235516 w 12200726"/>
              <a:gd name="connsiteY605" fmla="*/ 1015155 h 4807010"/>
              <a:gd name="connsiteX606" fmla="*/ 2235516 w 12200726"/>
              <a:gd name="connsiteY606" fmla="*/ 1030773 h 4807010"/>
              <a:gd name="connsiteX607" fmla="*/ 2297728 w 12200726"/>
              <a:gd name="connsiteY607" fmla="*/ 1030773 h 4807010"/>
              <a:gd name="connsiteX608" fmla="*/ 2297728 w 12200726"/>
              <a:gd name="connsiteY608" fmla="*/ 1034119 h 4807010"/>
              <a:gd name="connsiteX609" fmla="*/ 2297728 w 12200726"/>
              <a:gd name="connsiteY609" fmla="*/ 1057547 h 4807010"/>
              <a:gd name="connsiteX610" fmla="*/ 2351646 w 12200726"/>
              <a:gd name="connsiteY610" fmla="*/ 1057547 h 4807010"/>
              <a:gd name="connsiteX611" fmla="*/ 2351646 w 12200726"/>
              <a:gd name="connsiteY611" fmla="*/ 1120016 h 4807010"/>
              <a:gd name="connsiteX612" fmla="*/ 2353201 w 12200726"/>
              <a:gd name="connsiteY612" fmla="*/ 1120016 h 4807010"/>
              <a:gd name="connsiteX613" fmla="*/ 2364089 w 12200726"/>
              <a:gd name="connsiteY613" fmla="*/ 1120016 h 4807010"/>
              <a:gd name="connsiteX614" fmla="*/ 2364089 w 12200726"/>
              <a:gd name="connsiteY614" fmla="*/ 1122247 h 4807010"/>
              <a:gd name="connsiteX615" fmla="*/ 2364089 w 12200726"/>
              <a:gd name="connsiteY615" fmla="*/ 1137867 h 4807010"/>
              <a:gd name="connsiteX616" fmla="*/ 2372385 w 12200726"/>
              <a:gd name="connsiteY616" fmla="*/ 1200336 h 4807010"/>
              <a:gd name="connsiteX617" fmla="*/ 2373940 w 12200726"/>
              <a:gd name="connsiteY617" fmla="*/ 1200336 h 4807010"/>
              <a:gd name="connsiteX618" fmla="*/ 2384827 w 12200726"/>
              <a:gd name="connsiteY618" fmla="*/ 1200336 h 4807010"/>
              <a:gd name="connsiteX619" fmla="*/ 2384827 w 12200726"/>
              <a:gd name="connsiteY619" fmla="*/ 1202010 h 4807010"/>
              <a:gd name="connsiteX620" fmla="*/ 2384827 w 12200726"/>
              <a:gd name="connsiteY620" fmla="*/ 1213724 h 4807010"/>
              <a:gd name="connsiteX621" fmla="*/ 2386900 w 12200726"/>
              <a:gd name="connsiteY621" fmla="*/ 1213724 h 4807010"/>
              <a:gd name="connsiteX622" fmla="*/ 2401416 w 12200726"/>
              <a:gd name="connsiteY622" fmla="*/ 1213724 h 4807010"/>
              <a:gd name="connsiteX623" fmla="*/ 2401416 w 12200726"/>
              <a:gd name="connsiteY623" fmla="*/ 1276195 h 4807010"/>
              <a:gd name="connsiteX624" fmla="*/ 2405564 w 12200726"/>
              <a:gd name="connsiteY624" fmla="*/ 1276195 h 4807010"/>
              <a:gd name="connsiteX625" fmla="*/ 2434597 w 12200726"/>
              <a:gd name="connsiteY625" fmla="*/ 1276195 h 4807010"/>
              <a:gd name="connsiteX626" fmla="*/ 2434597 w 12200726"/>
              <a:gd name="connsiteY626" fmla="*/ 1325279 h 4807010"/>
              <a:gd name="connsiteX627" fmla="*/ 2438745 w 12200726"/>
              <a:gd name="connsiteY627" fmla="*/ 1328624 h 4807010"/>
              <a:gd name="connsiteX628" fmla="*/ 2438745 w 12200726"/>
              <a:gd name="connsiteY628" fmla="*/ 1352053 h 4807010"/>
              <a:gd name="connsiteX629" fmla="*/ 2440300 w 12200726"/>
              <a:gd name="connsiteY629" fmla="*/ 1352053 h 4807010"/>
              <a:gd name="connsiteX630" fmla="*/ 2451187 w 12200726"/>
              <a:gd name="connsiteY630" fmla="*/ 1352053 h 4807010"/>
              <a:gd name="connsiteX631" fmla="*/ 2451187 w 12200726"/>
              <a:gd name="connsiteY631" fmla="*/ 1401136 h 4807010"/>
              <a:gd name="connsiteX632" fmla="*/ 2453778 w 12200726"/>
              <a:gd name="connsiteY632" fmla="*/ 1401136 h 4807010"/>
              <a:gd name="connsiteX633" fmla="*/ 2471924 w 12200726"/>
              <a:gd name="connsiteY633" fmla="*/ 1401136 h 4807010"/>
              <a:gd name="connsiteX634" fmla="*/ 2476072 w 12200726"/>
              <a:gd name="connsiteY634" fmla="*/ 1409504 h 4807010"/>
              <a:gd name="connsiteX635" fmla="*/ 2476072 w 12200726"/>
              <a:gd name="connsiteY635" fmla="*/ 1436835 h 4807010"/>
              <a:gd name="connsiteX636" fmla="*/ 2479183 w 12200726"/>
              <a:gd name="connsiteY636" fmla="*/ 1432930 h 4807010"/>
              <a:gd name="connsiteX637" fmla="*/ 2500957 w 12200726"/>
              <a:gd name="connsiteY637" fmla="*/ 1405598 h 4807010"/>
              <a:gd name="connsiteX638" fmla="*/ 2559023 w 12200726"/>
              <a:gd name="connsiteY638" fmla="*/ 1405598 h 4807010"/>
              <a:gd name="connsiteX639" fmla="*/ 2559023 w 12200726"/>
              <a:gd name="connsiteY639" fmla="*/ 1584087 h 4807010"/>
              <a:gd name="connsiteX640" fmla="*/ 2560578 w 12200726"/>
              <a:gd name="connsiteY640" fmla="*/ 1584087 h 4807010"/>
              <a:gd name="connsiteX641" fmla="*/ 2571465 w 12200726"/>
              <a:gd name="connsiteY641" fmla="*/ 1584087 h 4807010"/>
              <a:gd name="connsiteX642" fmla="*/ 2573021 w 12200726"/>
              <a:gd name="connsiteY642" fmla="*/ 1581298 h 4807010"/>
              <a:gd name="connsiteX643" fmla="*/ 2583908 w 12200726"/>
              <a:gd name="connsiteY643" fmla="*/ 1561776 h 4807010"/>
              <a:gd name="connsiteX644" fmla="*/ 2583908 w 12200726"/>
              <a:gd name="connsiteY644" fmla="*/ 1565681 h 4807010"/>
              <a:gd name="connsiteX645" fmla="*/ 2583908 w 12200726"/>
              <a:gd name="connsiteY645" fmla="*/ 1593012 h 4807010"/>
              <a:gd name="connsiteX646" fmla="*/ 2592202 w 12200726"/>
              <a:gd name="connsiteY646" fmla="*/ 1499306 h 4807010"/>
              <a:gd name="connsiteX647" fmla="*/ 2593757 w 12200726"/>
              <a:gd name="connsiteY647" fmla="*/ 1499306 h 4807010"/>
              <a:gd name="connsiteX648" fmla="*/ 2604645 w 12200726"/>
              <a:gd name="connsiteY648" fmla="*/ 1499306 h 4807010"/>
              <a:gd name="connsiteX649" fmla="*/ 2604645 w 12200726"/>
              <a:gd name="connsiteY649" fmla="*/ 1365438 h 4807010"/>
              <a:gd name="connsiteX650" fmla="*/ 2606720 w 12200726"/>
              <a:gd name="connsiteY650" fmla="*/ 1365438 h 4807010"/>
              <a:gd name="connsiteX651" fmla="*/ 2621235 w 12200726"/>
              <a:gd name="connsiteY651" fmla="*/ 1365438 h 4807010"/>
              <a:gd name="connsiteX652" fmla="*/ 2646120 w 12200726"/>
              <a:gd name="connsiteY652" fmla="*/ 1276195 h 4807010"/>
              <a:gd name="connsiteX653" fmla="*/ 2648713 w 12200726"/>
              <a:gd name="connsiteY653" fmla="*/ 1276195 h 4807010"/>
              <a:gd name="connsiteX654" fmla="*/ 2666859 w 12200726"/>
              <a:gd name="connsiteY654" fmla="*/ 1276195 h 4807010"/>
              <a:gd name="connsiteX655" fmla="*/ 2687596 w 12200726"/>
              <a:gd name="connsiteY655" fmla="*/ 1365438 h 4807010"/>
              <a:gd name="connsiteX656" fmla="*/ 2689669 w 12200726"/>
              <a:gd name="connsiteY656" fmla="*/ 1365438 h 4807010"/>
              <a:gd name="connsiteX657" fmla="*/ 2704186 w 12200726"/>
              <a:gd name="connsiteY657" fmla="*/ 1365438 h 4807010"/>
              <a:gd name="connsiteX658" fmla="*/ 2704186 w 12200726"/>
              <a:gd name="connsiteY658" fmla="*/ 1445758 h 4807010"/>
              <a:gd name="connsiteX659" fmla="*/ 2707814 w 12200726"/>
              <a:gd name="connsiteY659" fmla="*/ 1445758 h 4807010"/>
              <a:gd name="connsiteX660" fmla="*/ 2733219 w 12200726"/>
              <a:gd name="connsiteY660" fmla="*/ 1445758 h 4807010"/>
              <a:gd name="connsiteX661" fmla="*/ 2733219 w 12200726"/>
              <a:gd name="connsiteY661" fmla="*/ 1450221 h 4807010"/>
              <a:gd name="connsiteX662" fmla="*/ 2733219 w 12200726"/>
              <a:gd name="connsiteY662" fmla="*/ 1481456 h 4807010"/>
              <a:gd name="connsiteX663" fmla="*/ 2741513 w 12200726"/>
              <a:gd name="connsiteY663" fmla="*/ 1476995 h 4807010"/>
              <a:gd name="connsiteX664" fmla="*/ 2741513 w 12200726"/>
              <a:gd name="connsiteY664" fmla="*/ 1445758 h 4807010"/>
              <a:gd name="connsiteX665" fmla="*/ 2744624 w 12200726"/>
              <a:gd name="connsiteY665" fmla="*/ 1445758 h 4807010"/>
              <a:gd name="connsiteX666" fmla="*/ 2766398 w 12200726"/>
              <a:gd name="connsiteY666" fmla="*/ 1445758 h 4807010"/>
              <a:gd name="connsiteX667" fmla="*/ 2766398 w 12200726"/>
              <a:gd name="connsiteY667" fmla="*/ 1449104 h 4807010"/>
              <a:gd name="connsiteX668" fmla="*/ 2766398 w 12200726"/>
              <a:gd name="connsiteY668" fmla="*/ 1472532 h 4807010"/>
              <a:gd name="connsiteX669" fmla="*/ 2828612 w 12200726"/>
              <a:gd name="connsiteY669" fmla="*/ 1472532 h 4807010"/>
              <a:gd name="connsiteX670" fmla="*/ 2828612 w 12200726"/>
              <a:gd name="connsiteY670" fmla="*/ 1396675 h 4807010"/>
              <a:gd name="connsiteX671" fmla="*/ 2831203 w 12200726"/>
              <a:gd name="connsiteY671" fmla="*/ 1396675 h 4807010"/>
              <a:gd name="connsiteX672" fmla="*/ 2849349 w 12200726"/>
              <a:gd name="connsiteY672" fmla="*/ 1396675 h 4807010"/>
              <a:gd name="connsiteX673" fmla="*/ 2849349 w 12200726"/>
              <a:gd name="connsiteY673" fmla="*/ 1441296 h 4807010"/>
              <a:gd name="connsiteX674" fmla="*/ 2853497 w 12200726"/>
              <a:gd name="connsiteY674" fmla="*/ 1374364 h 4807010"/>
              <a:gd name="connsiteX675" fmla="*/ 2899119 w 12200726"/>
              <a:gd name="connsiteY675" fmla="*/ 1374364 h 4807010"/>
              <a:gd name="connsiteX676" fmla="*/ 2899119 w 12200726"/>
              <a:gd name="connsiteY676" fmla="*/ 1371016 h 4807010"/>
              <a:gd name="connsiteX677" fmla="*/ 2899119 w 12200726"/>
              <a:gd name="connsiteY677" fmla="*/ 1347590 h 4807010"/>
              <a:gd name="connsiteX678" fmla="*/ 2900674 w 12200726"/>
              <a:gd name="connsiteY678" fmla="*/ 1347590 h 4807010"/>
              <a:gd name="connsiteX679" fmla="*/ 2911561 w 12200726"/>
              <a:gd name="connsiteY679" fmla="*/ 1347590 h 4807010"/>
              <a:gd name="connsiteX680" fmla="*/ 2911561 w 12200726"/>
              <a:gd name="connsiteY680" fmla="*/ 1343687 h 4807010"/>
              <a:gd name="connsiteX681" fmla="*/ 2911561 w 12200726"/>
              <a:gd name="connsiteY681" fmla="*/ 1316355 h 4807010"/>
              <a:gd name="connsiteX682" fmla="*/ 2919857 w 12200726"/>
              <a:gd name="connsiteY682" fmla="*/ 1329741 h 4807010"/>
              <a:gd name="connsiteX683" fmla="*/ 2924523 w 12200726"/>
              <a:gd name="connsiteY683" fmla="*/ 1329741 h 4807010"/>
              <a:gd name="connsiteX684" fmla="*/ 2957185 w 12200726"/>
              <a:gd name="connsiteY684" fmla="*/ 1329741 h 4807010"/>
              <a:gd name="connsiteX685" fmla="*/ 2957185 w 12200726"/>
              <a:gd name="connsiteY685" fmla="*/ 1328067 h 4807010"/>
              <a:gd name="connsiteX686" fmla="*/ 2957185 w 12200726"/>
              <a:gd name="connsiteY686" fmla="*/ 1316355 h 4807010"/>
              <a:gd name="connsiteX687" fmla="*/ 2958740 w 12200726"/>
              <a:gd name="connsiteY687" fmla="*/ 1316355 h 4807010"/>
              <a:gd name="connsiteX688" fmla="*/ 2969627 w 12200726"/>
              <a:gd name="connsiteY688" fmla="*/ 1316355 h 4807010"/>
              <a:gd name="connsiteX689" fmla="*/ 2969627 w 12200726"/>
              <a:gd name="connsiteY689" fmla="*/ 1319144 h 4807010"/>
              <a:gd name="connsiteX690" fmla="*/ 2969627 w 12200726"/>
              <a:gd name="connsiteY690" fmla="*/ 1338667 h 4807010"/>
              <a:gd name="connsiteX691" fmla="*/ 3048430 w 12200726"/>
              <a:gd name="connsiteY691" fmla="*/ 1338667 h 4807010"/>
              <a:gd name="connsiteX692" fmla="*/ 3048430 w 12200726"/>
              <a:gd name="connsiteY692" fmla="*/ 1624247 h 4807010"/>
              <a:gd name="connsiteX693" fmla="*/ 3051540 w 12200726"/>
              <a:gd name="connsiteY693" fmla="*/ 1624247 h 4807010"/>
              <a:gd name="connsiteX694" fmla="*/ 3073315 w 12200726"/>
              <a:gd name="connsiteY694" fmla="*/ 1624247 h 4807010"/>
              <a:gd name="connsiteX695" fmla="*/ 3073315 w 12200726"/>
              <a:gd name="connsiteY695" fmla="*/ 1597475 h 4807010"/>
              <a:gd name="connsiteX696" fmla="*/ 3081611 w 12200726"/>
              <a:gd name="connsiteY696" fmla="*/ 1597475 h 4807010"/>
              <a:gd name="connsiteX697" fmla="*/ 3081611 w 12200726"/>
              <a:gd name="connsiteY697" fmla="*/ 1624247 h 4807010"/>
              <a:gd name="connsiteX698" fmla="*/ 3143823 w 12200726"/>
              <a:gd name="connsiteY698" fmla="*/ 1624247 h 4807010"/>
              <a:gd name="connsiteX699" fmla="*/ 3143823 w 12200726"/>
              <a:gd name="connsiteY699" fmla="*/ 1561776 h 4807010"/>
              <a:gd name="connsiteX700" fmla="*/ 3168708 w 12200726"/>
              <a:gd name="connsiteY700" fmla="*/ 1561776 h 4807010"/>
              <a:gd name="connsiteX701" fmla="*/ 3193593 w 12200726"/>
              <a:gd name="connsiteY701" fmla="*/ 1557315 h 4807010"/>
              <a:gd name="connsiteX702" fmla="*/ 3201889 w 12200726"/>
              <a:gd name="connsiteY702" fmla="*/ 1561776 h 4807010"/>
              <a:gd name="connsiteX703" fmla="*/ 3222625 w 12200726"/>
              <a:gd name="connsiteY703" fmla="*/ 1561776 h 4807010"/>
              <a:gd name="connsiteX704" fmla="*/ 3222625 w 12200726"/>
              <a:gd name="connsiteY704" fmla="*/ 1624247 h 4807010"/>
              <a:gd name="connsiteX705" fmla="*/ 3239216 w 12200726"/>
              <a:gd name="connsiteY705" fmla="*/ 1624247 h 4807010"/>
              <a:gd name="connsiteX706" fmla="*/ 3239216 w 12200726"/>
              <a:gd name="connsiteY706" fmla="*/ 1659946 h 4807010"/>
              <a:gd name="connsiteX707" fmla="*/ 3258322 w 12200726"/>
              <a:gd name="connsiteY707" fmla="*/ 1661814 h 4807010"/>
              <a:gd name="connsiteX708" fmla="*/ 3284840 w 12200726"/>
              <a:gd name="connsiteY708" fmla="*/ 1661814 h 4807010"/>
              <a:gd name="connsiteX709" fmla="*/ 3284840 w 12200726"/>
              <a:gd name="connsiteY709" fmla="*/ 1628710 h 4807010"/>
              <a:gd name="connsiteX710" fmla="*/ 3423908 w 12200726"/>
              <a:gd name="connsiteY710" fmla="*/ 1628710 h 4807010"/>
              <a:gd name="connsiteX711" fmla="*/ 3423908 w 12200726"/>
              <a:gd name="connsiteY711" fmla="*/ 1452735 h 4807010"/>
              <a:gd name="connsiteX712" fmla="*/ 3571269 w 12200726"/>
              <a:gd name="connsiteY712" fmla="*/ 1452735 h 4807010"/>
              <a:gd name="connsiteX713" fmla="*/ 3571269 w 12200726"/>
              <a:gd name="connsiteY713" fmla="*/ 1615324 h 4807010"/>
              <a:gd name="connsiteX714" fmla="*/ 3575165 w 12200726"/>
              <a:gd name="connsiteY714" fmla="*/ 1615324 h 4807010"/>
              <a:gd name="connsiteX715" fmla="*/ 3577707 w 12200726"/>
              <a:gd name="connsiteY715" fmla="*/ 1661814 h 4807010"/>
              <a:gd name="connsiteX716" fmla="*/ 3597509 w 12200726"/>
              <a:gd name="connsiteY716" fmla="*/ 1661814 h 4807010"/>
              <a:gd name="connsiteX717" fmla="*/ 3600050 w 12200726"/>
              <a:gd name="connsiteY717" fmla="*/ 1615324 h 4807010"/>
              <a:gd name="connsiteX718" fmla="*/ 3612493 w 12200726"/>
              <a:gd name="connsiteY718" fmla="*/ 1615324 h 4807010"/>
              <a:gd name="connsiteX719" fmla="*/ 3615034 w 12200726"/>
              <a:gd name="connsiteY719" fmla="*/ 1661814 h 4807010"/>
              <a:gd name="connsiteX720" fmla="*/ 3718630 w 12200726"/>
              <a:gd name="connsiteY720" fmla="*/ 1661814 h 4807010"/>
              <a:gd name="connsiteX721" fmla="*/ 3718630 w 12200726"/>
              <a:gd name="connsiteY721" fmla="*/ 1325301 h 4807010"/>
              <a:gd name="connsiteX722" fmla="*/ 4122450 w 12200726"/>
              <a:gd name="connsiteY722" fmla="*/ 1325301 h 4807010"/>
              <a:gd name="connsiteX723" fmla="*/ 4122450 w 12200726"/>
              <a:gd name="connsiteY723" fmla="*/ 1661814 h 4807010"/>
              <a:gd name="connsiteX724" fmla="*/ 4160712 w 12200726"/>
              <a:gd name="connsiteY724" fmla="*/ 1661814 h 4807010"/>
              <a:gd name="connsiteX725" fmla="*/ 4160712 w 12200726"/>
              <a:gd name="connsiteY725" fmla="*/ 1491124 h 4807010"/>
              <a:gd name="connsiteX726" fmla="*/ 4355371 w 12200726"/>
              <a:gd name="connsiteY726" fmla="*/ 1491124 h 4807010"/>
              <a:gd name="connsiteX727" fmla="*/ 4462735 w 12200726"/>
              <a:gd name="connsiteY727" fmla="*/ 1356515 h 4807010"/>
              <a:gd name="connsiteX728" fmla="*/ 4595456 w 12200726"/>
              <a:gd name="connsiteY728" fmla="*/ 1356515 h 4807010"/>
              <a:gd name="connsiteX729" fmla="*/ 4595456 w 12200726"/>
              <a:gd name="connsiteY729" fmla="*/ 1512692 h 4807010"/>
              <a:gd name="connsiteX730" fmla="*/ 4612046 w 12200726"/>
              <a:gd name="connsiteY730" fmla="*/ 1512692 h 4807010"/>
              <a:gd name="connsiteX731" fmla="*/ 4616195 w 12200726"/>
              <a:gd name="connsiteY731" fmla="*/ 1499306 h 4807010"/>
              <a:gd name="connsiteX732" fmla="*/ 4628637 w 12200726"/>
              <a:gd name="connsiteY732" fmla="*/ 1499306 h 4807010"/>
              <a:gd name="connsiteX733" fmla="*/ 4632785 w 12200726"/>
              <a:gd name="connsiteY733" fmla="*/ 1517155 h 4807010"/>
              <a:gd name="connsiteX734" fmla="*/ 4657670 w 12200726"/>
              <a:gd name="connsiteY734" fmla="*/ 1517155 h 4807010"/>
              <a:gd name="connsiteX735" fmla="*/ 4657670 w 12200726"/>
              <a:gd name="connsiteY735" fmla="*/ 1503767 h 4807010"/>
              <a:gd name="connsiteX736" fmla="*/ 4703291 w 12200726"/>
              <a:gd name="connsiteY736" fmla="*/ 1503767 h 4807010"/>
              <a:gd name="connsiteX737" fmla="*/ 4703291 w 12200726"/>
              <a:gd name="connsiteY737" fmla="*/ 1517155 h 4807010"/>
              <a:gd name="connsiteX738" fmla="*/ 4744767 w 12200726"/>
              <a:gd name="connsiteY738" fmla="*/ 1517155 h 4807010"/>
              <a:gd name="connsiteX739" fmla="*/ 4744767 w 12200726"/>
              <a:gd name="connsiteY739" fmla="*/ 1610861 h 4807010"/>
              <a:gd name="connsiteX740" fmla="*/ 4773800 w 12200726"/>
              <a:gd name="connsiteY740" fmla="*/ 1610861 h 4807010"/>
              <a:gd name="connsiteX741" fmla="*/ 4773800 w 12200726"/>
              <a:gd name="connsiteY741" fmla="*/ 1584087 h 4807010"/>
              <a:gd name="connsiteX742" fmla="*/ 4806981 w 12200726"/>
              <a:gd name="connsiteY742" fmla="*/ 1584087 h 4807010"/>
              <a:gd name="connsiteX743" fmla="*/ 4806981 w 12200726"/>
              <a:gd name="connsiteY743" fmla="*/ 1213724 h 4807010"/>
              <a:gd name="connsiteX744" fmla="*/ 4819424 w 12200726"/>
              <a:gd name="connsiteY744" fmla="*/ 1200336 h 4807010"/>
              <a:gd name="connsiteX745" fmla="*/ 4968734 w 12200726"/>
              <a:gd name="connsiteY745" fmla="*/ 1200336 h 4807010"/>
              <a:gd name="connsiteX746" fmla="*/ 4968734 w 12200726"/>
              <a:gd name="connsiteY746" fmla="*/ 1218187 h 4807010"/>
              <a:gd name="connsiteX747" fmla="*/ 4989471 w 12200726"/>
              <a:gd name="connsiteY747" fmla="*/ 1218187 h 4807010"/>
              <a:gd name="connsiteX748" fmla="*/ 4989471 w 12200726"/>
              <a:gd name="connsiteY748" fmla="*/ 1454684 h 4807010"/>
              <a:gd name="connsiteX749" fmla="*/ 5035095 w 12200726"/>
              <a:gd name="connsiteY749" fmla="*/ 1454684 h 4807010"/>
              <a:gd name="connsiteX750" fmla="*/ 5035095 w 12200726"/>
              <a:gd name="connsiteY750" fmla="*/ 1316355 h 4807010"/>
              <a:gd name="connsiteX751" fmla="*/ 5089012 w 12200726"/>
              <a:gd name="connsiteY751" fmla="*/ 1316355 h 4807010"/>
              <a:gd name="connsiteX752" fmla="*/ 5097307 w 12200726"/>
              <a:gd name="connsiteY752" fmla="*/ 1307430 h 4807010"/>
              <a:gd name="connsiteX753" fmla="*/ 5113897 w 12200726"/>
              <a:gd name="connsiteY753" fmla="*/ 1307430 h 4807010"/>
              <a:gd name="connsiteX754" fmla="*/ 5122191 w 12200726"/>
              <a:gd name="connsiteY754" fmla="*/ 1316355 h 4807010"/>
              <a:gd name="connsiteX755" fmla="*/ 5167815 w 12200726"/>
              <a:gd name="connsiteY755" fmla="*/ 1316355 h 4807010"/>
              <a:gd name="connsiteX756" fmla="*/ 5167815 w 12200726"/>
              <a:gd name="connsiteY756" fmla="*/ 1075395 h 4807010"/>
              <a:gd name="connsiteX757" fmla="*/ 5283945 w 12200726"/>
              <a:gd name="connsiteY757" fmla="*/ 1053084 h 4807010"/>
              <a:gd name="connsiteX758" fmla="*/ 5283945 w 12200726"/>
              <a:gd name="connsiteY758" fmla="*/ 1055315 h 4807010"/>
              <a:gd name="connsiteX759" fmla="*/ 5283945 w 12200726"/>
              <a:gd name="connsiteY759" fmla="*/ 1070933 h 4807010"/>
              <a:gd name="connsiteX760" fmla="*/ 5337863 w 12200726"/>
              <a:gd name="connsiteY760" fmla="*/ 1070933 h 4807010"/>
              <a:gd name="connsiteX761" fmla="*/ 5337863 w 12200726"/>
              <a:gd name="connsiteY761" fmla="*/ 1597475 h 4807010"/>
              <a:gd name="connsiteX762" fmla="*/ 5383486 w 12200726"/>
              <a:gd name="connsiteY762" fmla="*/ 1597475 h 4807010"/>
              <a:gd name="connsiteX763" fmla="*/ 5383486 w 12200726"/>
              <a:gd name="connsiteY763" fmla="*/ 1588550 h 4807010"/>
              <a:gd name="connsiteX764" fmla="*/ 5408371 w 12200726"/>
              <a:gd name="connsiteY764" fmla="*/ 1588550 h 4807010"/>
              <a:gd name="connsiteX765" fmla="*/ 5408371 w 12200726"/>
              <a:gd name="connsiteY765" fmla="*/ 1597475 h 4807010"/>
              <a:gd name="connsiteX766" fmla="*/ 5458141 w 12200726"/>
              <a:gd name="connsiteY766" fmla="*/ 1597475 h 4807010"/>
              <a:gd name="connsiteX767" fmla="*/ 5458141 w 12200726"/>
              <a:gd name="connsiteY767" fmla="*/ 1570701 h 4807010"/>
              <a:gd name="connsiteX768" fmla="*/ 5516207 w 12200726"/>
              <a:gd name="connsiteY768" fmla="*/ 1570701 h 4807010"/>
              <a:gd name="connsiteX769" fmla="*/ 5541092 w 12200726"/>
              <a:gd name="connsiteY769" fmla="*/ 1561776 h 4807010"/>
              <a:gd name="connsiteX770" fmla="*/ 5582567 w 12200726"/>
              <a:gd name="connsiteY770" fmla="*/ 1570701 h 4807010"/>
              <a:gd name="connsiteX771" fmla="*/ 5582567 w 12200726"/>
              <a:gd name="connsiteY771" fmla="*/ 1535004 h 4807010"/>
              <a:gd name="connsiteX772" fmla="*/ 5599158 w 12200726"/>
              <a:gd name="connsiteY772" fmla="*/ 1535004 h 4807010"/>
              <a:gd name="connsiteX773" fmla="*/ 5599158 w 12200726"/>
              <a:gd name="connsiteY773" fmla="*/ 1508230 h 4807010"/>
              <a:gd name="connsiteX774" fmla="*/ 5715288 w 12200726"/>
              <a:gd name="connsiteY774" fmla="*/ 1508230 h 4807010"/>
              <a:gd name="connsiteX775" fmla="*/ 5715288 w 12200726"/>
              <a:gd name="connsiteY775" fmla="*/ 1445758 h 4807010"/>
              <a:gd name="connsiteX776" fmla="*/ 5752615 w 12200726"/>
              <a:gd name="connsiteY776" fmla="*/ 1445758 h 4807010"/>
              <a:gd name="connsiteX777" fmla="*/ 5752615 w 12200726"/>
              <a:gd name="connsiteY777" fmla="*/ 1432372 h 4807010"/>
              <a:gd name="connsiteX778" fmla="*/ 5777500 w 12200726"/>
              <a:gd name="connsiteY778" fmla="*/ 1432372 h 4807010"/>
              <a:gd name="connsiteX779" fmla="*/ 5777500 w 12200726"/>
              <a:gd name="connsiteY779" fmla="*/ 1445758 h 4807010"/>
              <a:gd name="connsiteX780" fmla="*/ 5810681 w 12200726"/>
              <a:gd name="connsiteY780" fmla="*/ 1445758 h 4807010"/>
              <a:gd name="connsiteX781" fmla="*/ 5810681 w 12200726"/>
              <a:gd name="connsiteY781" fmla="*/ 1548390 h 4807010"/>
              <a:gd name="connsiteX782" fmla="*/ 5877041 w 12200726"/>
              <a:gd name="connsiteY782" fmla="*/ 1548390 h 4807010"/>
              <a:gd name="connsiteX783" fmla="*/ 5877041 w 12200726"/>
              <a:gd name="connsiteY783" fmla="*/ 1494844 h 4807010"/>
              <a:gd name="connsiteX784" fmla="*/ 5955844 w 12200726"/>
              <a:gd name="connsiteY784" fmla="*/ 1494844 h 4807010"/>
              <a:gd name="connsiteX785" fmla="*/ 5955844 w 12200726"/>
              <a:gd name="connsiteY785" fmla="*/ 1432372 h 4807010"/>
              <a:gd name="connsiteX786" fmla="*/ 6055386 w 12200726"/>
              <a:gd name="connsiteY786" fmla="*/ 1432372 h 4807010"/>
              <a:gd name="connsiteX787" fmla="*/ 6055628 w 12200726"/>
              <a:gd name="connsiteY787" fmla="*/ 1478578 h 4807010"/>
              <a:gd name="connsiteX788" fmla="*/ 6074361 w 12200726"/>
              <a:gd name="connsiteY788" fmla="*/ 1481456 h 4807010"/>
              <a:gd name="connsiteX789" fmla="*/ 6075399 w 12200726"/>
              <a:gd name="connsiteY789" fmla="*/ 1484247 h 4807010"/>
              <a:gd name="connsiteX790" fmla="*/ 6082655 w 12200726"/>
              <a:gd name="connsiteY790" fmla="*/ 1503767 h 4807010"/>
              <a:gd name="connsiteX791" fmla="*/ 6136573 w 12200726"/>
              <a:gd name="connsiteY791" fmla="*/ 1508230 h 4807010"/>
              <a:gd name="connsiteX792" fmla="*/ 6136573 w 12200726"/>
              <a:gd name="connsiteY792" fmla="*/ 1253884 h 4807010"/>
              <a:gd name="connsiteX793" fmla="*/ 6140721 w 12200726"/>
              <a:gd name="connsiteY793" fmla="*/ 1253884 h 4807010"/>
              <a:gd name="connsiteX794" fmla="*/ 6169754 w 12200726"/>
              <a:gd name="connsiteY794" fmla="*/ 1253884 h 4807010"/>
              <a:gd name="connsiteX795" fmla="*/ 6169754 w 12200726"/>
              <a:gd name="connsiteY795" fmla="*/ 972765 h 4807010"/>
              <a:gd name="connsiteX796" fmla="*/ 6173383 w 12200726"/>
              <a:gd name="connsiteY796" fmla="*/ 972765 h 4807010"/>
              <a:gd name="connsiteX797" fmla="*/ 6198787 w 12200726"/>
              <a:gd name="connsiteY797" fmla="*/ 972765 h 4807010"/>
              <a:gd name="connsiteX798" fmla="*/ 6198787 w 12200726"/>
              <a:gd name="connsiteY798" fmla="*/ 736267 h 4807010"/>
              <a:gd name="connsiteX799" fmla="*/ 6207081 w 12200726"/>
              <a:gd name="connsiteY799" fmla="*/ 678257 h 4807010"/>
              <a:gd name="connsiteX800" fmla="*/ 6211230 w 12200726"/>
              <a:gd name="connsiteY800" fmla="*/ 678257 h 4807010"/>
              <a:gd name="connsiteX801" fmla="*/ 6240263 w 12200726"/>
              <a:gd name="connsiteY801" fmla="*/ 678257 h 4807010"/>
              <a:gd name="connsiteX802" fmla="*/ 6314917 w 12200726"/>
              <a:gd name="connsiteY802" fmla="*/ 508694 h 4807010"/>
              <a:gd name="connsiteX803" fmla="*/ 6323213 w 12200726"/>
              <a:gd name="connsiteY803" fmla="*/ 0 h 48070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</a:cxnLst>
            <a:rect l="l" t="t" r="r" b="b"/>
            <a:pathLst>
              <a:path w="12200726" h="4807010">
                <a:moveTo>
                  <a:pt x="6323213" y="0"/>
                </a:moveTo>
                <a:cubicBezTo>
                  <a:pt x="6323213" y="37"/>
                  <a:pt x="6323246" y="4211"/>
                  <a:pt x="6327359" y="508694"/>
                </a:cubicBezTo>
                <a:cubicBezTo>
                  <a:pt x="6327384" y="508743"/>
                  <a:pt x="6328704" y="511511"/>
                  <a:pt x="6406162" y="673796"/>
                </a:cubicBezTo>
                <a:lnTo>
                  <a:pt x="6410310" y="673796"/>
                </a:lnTo>
                <a:lnTo>
                  <a:pt x="6439343" y="673796"/>
                </a:lnTo>
                <a:lnTo>
                  <a:pt x="6439343" y="722879"/>
                </a:lnTo>
                <a:cubicBezTo>
                  <a:pt x="6439347" y="722892"/>
                  <a:pt x="6439425" y="723012"/>
                  <a:pt x="6440381" y="724553"/>
                </a:cubicBezTo>
                <a:lnTo>
                  <a:pt x="6447638" y="736267"/>
                </a:lnTo>
                <a:lnTo>
                  <a:pt x="6447638" y="972765"/>
                </a:lnTo>
                <a:lnTo>
                  <a:pt x="6452303" y="972765"/>
                </a:lnTo>
                <a:lnTo>
                  <a:pt x="6484967" y="972765"/>
                </a:lnTo>
                <a:lnTo>
                  <a:pt x="6484967" y="1262808"/>
                </a:lnTo>
                <a:cubicBezTo>
                  <a:pt x="6484987" y="1262806"/>
                  <a:pt x="6485217" y="1262762"/>
                  <a:pt x="6488077" y="1262250"/>
                </a:cubicBezTo>
                <a:lnTo>
                  <a:pt x="6509852" y="1258347"/>
                </a:lnTo>
                <a:cubicBezTo>
                  <a:pt x="6509852" y="1258392"/>
                  <a:pt x="6509790" y="1261146"/>
                  <a:pt x="6505704" y="1441296"/>
                </a:cubicBezTo>
                <a:cubicBezTo>
                  <a:pt x="6505724" y="1441300"/>
                  <a:pt x="6505951" y="1441341"/>
                  <a:pt x="6508814" y="1441855"/>
                </a:cubicBezTo>
                <a:lnTo>
                  <a:pt x="6530588" y="1445759"/>
                </a:lnTo>
                <a:cubicBezTo>
                  <a:pt x="6530592" y="1445773"/>
                  <a:pt x="6530633" y="1445905"/>
                  <a:pt x="6531106" y="1447433"/>
                </a:cubicBezTo>
                <a:lnTo>
                  <a:pt x="6534736" y="1459147"/>
                </a:lnTo>
                <a:cubicBezTo>
                  <a:pt x="6534741" y="1459128"/>
                  <a:pt x="6534833" y="1458833"/>
                  <a:pt x="6536292" y="1454127"/>
                </a:cubicBezTo>
                <a:lnTo>
                  <a:pt x="6547179" y="1418987"/>
                </a:lnTo>
                <a:lnTo>
                  <a:pt x="6550807" y="1418987"/>
                </a:lnTo>
                <a:lnTo>
                  <a:pt x="6576212" y="1418987"/>
                </a:lnTo>
                <a:lnTo>
                  <a:pt x="6576212" y="1485919"/>
                </a:lnTo>
                <a:cubicBezTo>
                  <a:pt x="6576224" y="1485929"/>
                  <a:pt x="6576382" y="1486012"/>
                  <a:pt x="6578285" y="1487035"/>
                </a:cubicBezTo>
                <a:lnTo>
                  <a:pt x="6592802" y="1494844"/>
                </a:lnTo>
                <a:lnTo>
                  <a:pt x="6592802" y="1497633"/>
                </a:lnTo>
                <a:lnTo>
                  <a:pt x="6592802" y="1517155"/>
                </a:lnTo>
                <a:lnTo>
                  <a:pt x="6684048" y="1517155"/>
                </a:lnTo>
                <a:lnTo>
                  <a:pt x="6684048" y="1519387"/>
                </a:lnTo>
                <a:lnTo>
                  <a:pt x="6684048" y="1535004"/>
                </a:lnTo>
                <a:lnTo>
                  <a:pt x="6688194" y="1535004"/>
                </a:lnTo>
                <a:lnTo>
                  <a:pt x="6717227" y="1535004"/>
                </a:lnTo>
                <a:lnTo>
                  <a:pt x="6717227" y="1472533"/>
                </a:lnTo>
                <a:lnTo>
                  <a:pt x="6808472" y="1472533"/>
                </a:lnTo>
                <a:lnTo>
                  <a:pt x="6808472" y="1469744"/>
                </a:lnTo>
                <a:lnTo>
                  <a:pt x="6808472" y="1450221"/>
                </a:lnTo>
                <a:lnTo>
                  <a:pt x="6810547" y="1450221"/>
                </a:lnTo>
                <a:lnTo>
                  <a:pt x="6825062" y="1450221"/>
                </a:lnTo>
                <a:lnTo>
                  <a:pt x="6825062" y="1446318"/>
                </a:lnTo>
                <a:lnTo>
                  <a:pt x="6825062" y="1418987"/>
                </a:lnTo>
                <a:lnTo>
                  <a:pt x="6826618" y="1418987"/>
                </a:lnTo>
                <a:lnTo>
                  <a:pt x="6837505" y="1418987"/>
                </a:lnTo>
                <a:lnTo>
                  <a:pt x="6837505" y="1416755"/>
                </a:lnTo>
                <a:lnTo>
                  <a:pt x="6837505" y="1401136"/>
                </a:lnTo>
                <a:lnTo>
                  <a:pt x="6841653" y="1401136"/>
                </a:lnTo>
                <a:lnTo>
                  <a:pt x="6870686" y="1401136"/>
                </a:lnTo>
                <a:lnTo>
                  <a:pt x="6870686" y="1403367"/>
                </a:lnTo>
                <a:lnTo>
                  <a:pt x="6870686" y="1418987"/>
                </a:lnTo>
                <a:lnTo>
                  <a:pt x="6916307" y="1418987"/>
                </a:lnTo>
                <a:lnTo>
                  <a:pt x="6916307" y="1415081"/>
                </a:lnTo>
                <a:lnTo>
                  <a:pt x="6916307" y="1387750"/>
                </a:lnTo>
                <a:lnTo>
                  <a:pt x="6919938" y="1387750"/>
                </a:lnTo>
                <a:lnTo>
                  <a:pt x="6945340" y="1387750"/>
                </a:lnTo>
                <a:lnTo>
                  <a:pt x="6945340" y="1436835"/>
                </a:lnTo>
                <a:lnTo>
                  <a:pt x="6947415" y="1436835"/>
                </a:lnTo>
                <a:lnTo>
                  <a:pt x="6961931" y="1436835"/>
                </a:lnTo>
                <a:lnTo>
                  <a:pt x="6961931" y="1434604"/>
                </a:lnTo>
                <a:lnTo>
                  <a:pt x="6961931" y="1418987"/>
                </a:lnTo>
                <a:lnTo>
                  <a:pt x="6965559" y="1418987"/>
                </a:lnTo>
                <a:lnTo>
                  <a:pt x="6990964" y="1418987"/>
                </a:lnTo>
                <a:lnTo>
                  <a:pt x="6990964" y="1472533"/>
                </a:lnTo>
                <a:lnTo>
                  <a:pt x="6995112" y="1472533"/>
                </a:lnTo>
                <a:lnTo>
                  <a:pt x="7024143" y="1472533"/>
                </a:lnTo>
                <a:lnTo>
                  <a:pt x="7024143" y="1475879"/>
                </a:lnTo>
                <a:lnTo>
                  <a:pt x="7024143" y="1499307"/>
                </a:lnTo>
                <a:lnTo>
                  <a:pt x="7025698" y="1499307"/>
                </a:lnTo>
                <a:lnTo>
                  <a:pt x="7036588" y="1499307"/>
                </a:lnTo>
                <a:lnTo>
                  <a:pt x="7036588" y="1497633"/>
                </a:lnTo>
                <a:lnTo>
                  <a:pt x="7036588" y="1485919"/>
                </a:lnTo>
                <a:lnTo>
                  <a:pt x="7098800" y="1485919"/>
                </a:lnTo>
                <a:lnTo>
                  <a:pt x="7098800" y="1535004"/>
                </a:lnTo>
                <a:lnTo>
                  <a:pt x="7100873" y="1535004"/>
                </a:lnTo>
                <a:lnTo>
                  <a:pt x="7115390" y="1535004"/>
                </a:lnTo>
                <a:lnTo>
                  <a:pt x="7115390" y="1537235"/>
                </a:lnTo>
                <a:lnTo>
                  <a:pt x="7115390" y="1552853"/>
                </a:lnTo>
                <a:lnTo>
                  <a:pt x="7116945" y="1552853"/>
                </a:lnTo>
                <a:lnTo>
                  <a:pt x="7127833" y="1552853"/>
                </a:lnTo>
                <a:lnTo>
                  <a:pt x="7127833" y="1548390"/>
                </a:lnTo>
                <a:lnTo>
                  <a:pt x="7127833" y="1517155"/>
                </a:lnTo>
                <a:lnTo>
                  <a:pt x="7129906" y="1517155"/>
                </a:lnTo>
                <a:lnTo>
                  <a:pt x="7144423" y="1517155"/>
                </a:lnTo>
                <a:lnTo>
                  <a:pt x="7144423" y="1519387"/>
                </a:lnTo>
                <a:lnTo>
                  <a:pt x="7144423" y="1535004"/>
                </a:lnTo>
                <a:lnTo>
                  <a:pt x="7155310" y="1530890"/>
                </a:lnTo>
                <a:cubicBezTo>
                  <a:pt x="7156866" y="1530122"/>
                  <a:pt x="7156866" y="1529705"/>
                  <a:pt x="7156866" y="1528867"/>
                </a:cubicBezTo>
                <a:lnTo>
                  <a:pt x="7156866" y="1517155"/>
                </a:lnTo>
                <a:lnTo>
                  <a:pt x="7235668" y="1517155"/>
                </a:lnTo>
                <a:lnTo>
                  <a:pt x="7235668" y="1566239"/>
                </a:lnTo>
                <a:lnTo>
                  <a:pt x="7239814" y="1566239"/>
                </a:lnTo>
                <a:lnTo>
                  <a:pt x="7268847" y="1566239"/>
                </a:lnTo>
                <a:lnTo>
                  <a:pt x="7268847" y="1568470"/>
                </a:lnTo>
                <a:lnTo>
                  <a:pt x="7268847" y="1584087"/>
                </a:lnTo>
                <a:lnTo>
                  <a:pt x="7272478" y="1584087"/>
                </a:lnTo>
                <a:lnTo>
                  <a:pt x="7297880" y="1584087"/>
                </a:lnTo>
                <a:lnTo>
                  <a:pt x="7297880" y="1535004"/>
                </a:lnTo>
                <a:lnTo>
                  <a:pt x="7299953" y="1535004"/>
                </a:lnTo>
                <a:lnTo>
                  <a:pt x="7314471" y="1535004"/>
                </a:lnTo>
                <a:lnTo>
                  <a:pt x="7314471" y="1468070"/>
                </a:lnTo>
                <a:lnTo>
                  <a:pt x="7316544" y="1468070"/>
                </a:lnTo>
                <a:lnTo>
                  <a:pt x="7331061" y="1468070"/>
                </a:lnTo>
                <a:lnTo>
                  <a:pt x="7331061" y="1464167"/>
                </a:lnTo>
                <a:lnTo>
                  <a:pt x="7331061" y="1436835"/>
                </a:lnTo>
                <a:cubicBezTo>
                  <a:pt x="7326913" y="1436835"/>
                  <a:pt x="7326913" y="1436835"/>
                  <a:pt x="7328469" y="1433487"/>
                </a:cubicBezTo>
                <a:lnTo>
                  <a:pt x="7339356" y="1410061"/>
                </a:lnTo>
                <a:cubicBezTo>
                  <a:pt x="7339366" y="1410097"/>
                  <a:pt x="7339765" y="1411488"/>
                  <a:pt x="7355946" y="1468070"/>
                </a:cubicBezTo>
                <a:lnTo>
                  <a:pt x="7357502" y="1468070"/>
                </a:lnTo>
                <a:lnTo>
                  <a:pt x="7368389" y="1468070"/>
                </a:lnTo>
                <a:lnTo>
                  <a:pt x="7368389" y="1249422"/>
                </a:lnTo>
                <a:lnTo>
                  <a:pt x="7371499" y="1249422"/>
                </a:lnTo>
                <a:lnTo>
                  <a:pt x="7393274" y="1249422"/>
                </a:lnTo>
                <a:lnTo>
                  <a:pt x="7393274" y="1151253"/>
                </a:lnTo>
                <a:lnTo>
                  <a:pt x="7447191" y="1151253"/>
                </a:lnTo>
                <a:lnTo>
                  <a:pt x="7447191" y="1106630"/>
                </a:lnTo>
                <a:lnTo>
                  <a:pt x="7517700" y="1106630"/>
                </a:lnTo>
                <a:lnTo>
                  <a:pt x="7517700" y="1111650"/>
                </a:lnTo>
                <a:lnTo>
                  <a:pt x="7517700" y="1146790"/>
                </a:lnTo>
                <a:lnTo>
                  <a:pt x="7522366" y="1146790"/>
                </a:lnTo>
                <a:lnTo>
                  <a:pt x="7555027" y="1146790"/>
                </a:lnTo>
                <a:lnTo>
                  <a:pt x="7555027" y="1244959"/>
                </a:lnTo>
                <a:lnTo>
                  <a:pt x="7557100" y="1244959"/>
                </a:lnTo>
                <a:lnTo>
                  <a:pt x="7571618" y="1244959"/>
                </a:lnTo>
                <a:lnTo>
                  <a:pt x="7600651" y="1253884"/>
                </a:lnTo>
                <a:lnTo>
                  <a:pt x="7600651" y="1334204"/>
                </a:lnTo>
                <a:lnTo>
                  <a:pt x="7602724" y="1334204"/>
                </a:lnTo>
                <a:lnTo>
                  <a:pt x="7617239" y="1334204"/>
                </a:lnTo>
                <a:lnTo>
                  <a:pt x="7617239" y="1337550"/>
                </a:lnTo>
                <a:lnTo>
                  <a:pt x="7617239" y="1360976"/>
                </a:lnTo>
                <a:lnTo>
                  <a:pt x="7621387" y="1360976"/>
                </a:lnTo>
                <a:lnTo>
                  <a:pt x="7650420" y="1360976"/>
                </a:lnTo>
                <a:lnTo>
                  <a:pt x="7662863" y="1374364"/>
                </a:lnTo>
                <a:lnTo>
                  <a:pt x="7662863" y="1418987"/>
                </a:lnTo>
                <a:lnTo>
                  <a:pt x="7667529" y="1418987"/>
                </a:lnTo>
                <a:lnTo>
                  <a:pt x="7700190" y="1418987"/>
                </a:lnTo>
                <a:lnTo>
                  <a:pt x="7700190" y="1421216"/>
                </a:lnTo>
                <a:lnTo>
                  <a:pt x="7700190" y="1436835"/>
                </a:lnTo>
                <a:lnTo>
                  <a:pt x="7702783" y="1436835"/>
                </a:lnTo>
                <a:lnTo>
                  <a:pt x="7720929" y="1436835"/>
                </a:lnTo>
                <a:lnTo>
                  <a:pt x="7720929" y="1441296"/>
                </a:lnTo>
                <a:lnTo>
                  <a:pt x="7720929" y="1472533"/>
                </a:lnTo>
                <a:cubicBezTo>
                  <a:pt x="7729223" y="1472533"/>
                  <a:pt x="7729223" y="1472533"/>
                  <a:pt x="7729223" y="1468627"/>
                </a:cubicBezTo>
                <a:lnTo>
                  <a:pt x="7729223" y="1441296"/>
                </a:lnTo>
                <a:lnTo>
                  <a:pt x="7731296" y="1441296"/>
                </a:lnTo>
                <a:lnTo>
                  <a:pt x="7745814" y="1441296"/>
                </a:lnTo>
                <a:lnTo>
                  <a:pt x="7745814" y="1444644"/>
                </a:lnTo>
                <a:lnTo>
                  <a:pt x="7745814" y="1468070"/>
                </a:lnTo>
                <a:lnTo>
                  <a:pt x="7747369" y="1468070"/>
                </a:lnTo>
                <a:lnTo>
                  <a:pt x="7758256" y="1468070"/>
                </a:lnTo>
                <a:cubicBezTo>
                  <a:pt x="7758256" y="1459147"/>
                  <a:pt x="7758256" y="1459147"/>
                  <a:pt x="7857795" y="1459147"/>
                </a:cubicBezTo>
                <a:lnTo>
                  <a:pt x="7857795" y="1461935"/>
                </a:lnTo>
                <a:lnTo>
                  <a:pt x="7857795" y="1481456"/>
                </a:lnTo>
                <a:lnTo>
                  <a:pt x="7859351" y="1481456"/>
                </a:lnTo>
                <a:lnTo>
                  <a:pt x="7870240" y="1481456"/>
                </a:lnTo>
                <a:lnTo>
                  <a:pt x="7870240" y="1485919"/>
                </a:lnTo>
                <a:lnTo>
                  <a:pt x="7870240" y="1517155"/>
                </a:lnTo>
                <a:cubicBezTo>
                  <a:pt x="7870256" y="1517147"/>
                  <a:pt x="7870494" y="1516986"/>
                  <a:pt x="7874386" y="1514367"/>
                </a:cubicBezTo>
                <a:lnTo>
                  <a:pt x="7903419" y="1494844"/>
                </a:lnTo>
                <a:cubicBezTo>
                  <a:pt x="7903423" y="1494805"/>
                  <a:pt x="7903691" y="1492999"/>
                  <a:pt x="7915861" y="1410061"/>
                </a:cubicBezTo>
                <a:cubicBezTo>
                  <a:pt x="7915880" y="1410057"/>
                  <a:pt x="7916021" y="1410004"/>
                  <a:pt x="7917417" y="1409504"/>
                </a:cubicBezTo>
                <a:lnTo>
                  <a:pt x="7928304" y="1405599"/>
                </a:lnTo>
                <a:cubicBezTo>
                  <a:pt x="7928304" y="1405566"/>
                  <a:pt x="7928371" y="1403376"/>
                  <a:pt x="7932452" y="1262808"/>
                </a:cubicBezTo>
                <a:cubicBezTo>
                  <a:pt x="7932452" y="1262845"/>
                  <a:pt x="7932519" y="1265097"/>
                  <a:pt x="7936600" y="1405599"/>
                </a:cubicBezTo>
                <a:cubicBezTo>
                  <a:pt x="7936618" y="1405605"/>
                  <a:pt x="7936764" y="1405657"/>
                  <a:pt x="7938155" y="1406156"/>
                </a:cubicBezTo>
                <a:lnTo>
                  <a:pt x="7949042" y="1410061"/>
                </a:lnTo>
                <a:lnTo>
                  <a:pt x="7949042" y="1231573"/>
                </a:lnTo>
                <a:cubicBezTo>
                  <a:pt x="7957337" y="1231573"/>
                  <a:pt x="7957337" y="1231573"/>
                  <a:pt x="7957337" y="1164639"/>
                </a:cubicBezTo>
                <a:lnTo>
                  <a:pt x="8036139" y="1164639"/>
                </a:lnTo>
                <a:lnTo>
                  <a:pt x="8036139" y="1231573"/>
                </a:lnTo>
                <a:lnTo>
                  <a:pt x="8037695" y="1231573"/>
                </a:lnTo>
                <a:lnTo>
                  <a:pt x="8048582" y="1231573"/>
                </a:lnTo>
                <a:lnTo>
                  <a:pt x="8048582" y="1062008"/>
                </a:lnTo>
                <a:lnTo>
                  <a:pt x="8052212" y="1062008"/>
                </a:lnTo>
                <a:lnTo>
                  <a:pt x="8077615" y="1062008"/>
                </a:lnTo>
                <a:lnTo>
                  <a:pt x="8077615" y="1058104"/>
                </a:lnTo>
                <a:lnTo>
                  <a:pt x="8077615" y="1030773"/>
                </a:lnTo>
                <a:lnTo>
                  <a:pt x="8123238" y="1030773"/>
                </a:lnTo>
                <a:lnTo>
                  <a:pt x="8123238" y="1028542"/>
                </a:lnTo>
                <a:lnTo>
                  <a:pt x="8123238" y="1012925"/>
                </a:lnTo>
                <a:lnTo>
                  <a:pt x="8126867" y="1012925"/>
                </a:lnTo>
                <a:lnTo>
                  <a:pt x="8152271" y="1012925"/>
                </a:lnTo>
                <a:lnTo>
                  <a:pt x="8152271" y="1015156"/>
                </a:lnTo>
                <a:lnTo>
                  <a:pt x="8152271" y="1030773"/>
                </a:lnTo>
                <a:lnTo>
                  <a:pt x="8153827" y="1030773"/>
                </a:lnTo>
                <a:lnTo>
                  <a:pt x="8164714" y="1030773"/>
                </a:lnTo>
                <a:lnTo>
                  <a:pt x="8185450" y="1021848"/>
                </a:lnTo>
                <a:lnTo>
                  <a:pt x="8193745" y="1028542"/>
                </a:lnTo>
                <a:lnTo>
                  <a:pt x="8193745" y="1012925"/>
                </a:lnTo>
                <a:lnTo>
                  <a:pt x="8198411" y="1012925"/>
                </a:lnTo>
                <a:lnTo>
                  <a:pt x="8231074" y="1012925"/>
                </a:lnTo>
                <a:lnTo>
                  <a:pt x="8231074" y="1015156"/>
                </a:lnTo>
                <a:lnTo>
                  <a:pt x="8231074" y="1030773"/>
                </a:lnTo>
                <a:lnTo>
                  <a:pt x="8293286" y="1030773"/>
                </a:lnTo>
                <a:lnTo>
                  <a:pt x="8293286" y="1034119"/>
                </a:lnTo>
                <a:lnTo>
                  <a:pt x="8293286" y="1057547"/>
                </a:lnTo>
                <a:lnTo>
                  <a:pt x="8347204" y="1057547"/>
                </a:lnTo>
                <a:lnTo>
                  <a:pt x="8347204" y="1120016"/>
                </a:lnTo>
                <a:lnTo>
                  <a:pt x="8348759" y="1120016"/>
                </a:lnTo>
                <a:lnTo>
                  <a:pt x="8359646" y="1120016"/>
                </a:lnTo>
                <a:lnTo>
                  <a:pt x="8359646" y="1122248"/>
                </a:lnTo>
                <a:lnTo>
                  <a:pt x="8359646" y="1137867"/>
                </a:lnTo>
                <a:cubicBezTo>
                  <a:pt x="8367943" y="1137867"/>
                  <a:pt x="8367943" y="1137867"/>
                  <a:pt x="8367943" y="1200336"/>
                </a:cubicBezTo>
                <a:lnTo>
                  <a:pt x="8369498" y="1200336"/>
                </a:lnTo>
                <a:lnTo>
                  <a:pt x="8380385" y="1200336"/>
                </a:lnTo>
                <a:lnTo>
                  <a:pt x="8380385" y="1202010"/>
                </a:lnTo>
                <a:lnTo>
                  <a:pt x="8380385" y="1213724"/>
                </a:lnTo>
                <a:lnTo>
                  <a:pt x="8382458" y="1213724"/>
                </a:lnTo>
                <a:lnTo>
                  <a:pt x="8396973" y="1213724"/>
                </a:lnTo>
                <a:lnTo>
                  <a:pt x="8396973" y="1276196"/>
                </a:lnTo>
                <a:lnTo>
                  <a:pt x="8401122" y="1276196"/>
                </a:lnTo>
                <a:lnTo>
                  <a:pt x="8430154" y="1276196"/>
                </a:lnTo>
                <a:lnTo>
                  <a:pt x="8430154" y="1325279"/>
                </a:lnTo>
                <a:cubicBezTo>
                  <a:pt x="8434303" y="1325279"/>
                  <a:pt x="8434303" y="1325279"/>
                  <a:pt x="8434303" y="1328625"/>
                </a:cubicBezTo>
                <a:lnTo>
                  <a:pt x="8434303" y="1352053"/>
                </a:lnTo>
                <a:lnTo>
                  <a:pt x="8435858" y="1352053"/>
                </a:lnTo>
                <a:lnTo>
                  <a:pt x="8446745" y="1352053"/>
                </a:lnTo>
                <a:lnTo>
                  <a:pt x="8446745" y="1401136"/>
                </a:lnTo>
                <a:lnTo>
                  <a:pt x="8449336" y="1401136"/>
                </a:lnTo>
                <a:lnTo>
                  <a:pt x="8467482" y="1401136"/>
                </a:lnTo>
                <a:cubicBezTo>
                  <a:pt x="8471630" y="1405599"/>
                  <a:pt x="8471630" y="1405599"/>
                  <a:pt x="8471630" y="1409504"/>
                </a:cubicBezTo>
                <a:lnTo>
                  <a:pt x="8471630" y="1436835"/>
                </a:lnTo>
                <a:cubicBezTo>
                  <a:pt x="8471640" y="1436821"/>
                  <a:pt x="8471818" y="1436600"/>
                  <a:pt x="8474740" y="1432930"/>
                </a:cubicBezTo>
                <a:lnTo>
                  <a:pt x="8496515" y="1405599"/>
                </a:lnTo>
                <a:lnTo>
                  <a:pt x="8554581" y="1405599"/>
                </a:lnTo>
                <a:lnTo>
                  <a:pt x="8554581" y="1584087"/>
                </a:lnTo>
                <a:lnTo>
                  <a:pt x="8556136" y="1584087"/>
                </a:lnTo>
                <a:lnTo>
                  <a:pt x="8567023" y="1584087"/>
                </a:lnTo>
                <a:cubicBezTo>
                  <a:pt x="8567031" y="1584071"/>
                  <a:pt x="8567152" y="1583864"/>
                  <a:pt x="8568578" y="1581299"/>
                </a:cubicBezTo>
                <a:lnTo>
                  <a:pt x="8579466" y="1561776"/>
                </a:lnTo>
                <a:lnTo>
                  <a:pt x="8579466" y="1565681"/>
                </a:lnTo>
                <a:lnTo>
                  <a:pt x="8579466" y="1593013"/>
                </a:lnTo>
                <a:cubicBezTo>
                  <a:pt x="8587760" y="1593013"/>
                  <a:pt x="8587760" y="1593013"/>
                  <a:pt x="8587760" y="1499307"/>
                </a:cubicBezTo>
                <a:lnTo>
                  <a:pt x="8589315" y="1499307"/>
                </a:lnTo>
                <a:lnTo>
                  <a:pt x="8600202" y="1499307"/>
                </a:lnTo>
                <a:lnTo>
                  <a:pt x="8600202" y="1365439"/>
                </a:lnTo>
                <a:lnTo>
                  <a:pt x="8602277" y="1365439"/>
                </a:lnTo>
                <a:lnTo>
                  <a:pt x="8616793" y="1365439"/>
                </a:lnTo>
                <a:cubicBezTo>
                  <a:pt x="8616805" y="1365395"/>
                  <a:pt x="8617346" y="1363455"/>
                  <a:pt x="8641678" y="1276196"/>
                </a:cubicBezTo>
                <a:lnTo>
                  <a:pt x="8644270" y="1276196"/>
                </a:lnTo>
                <a:lnTo>
                  <a:pt x="8662416" y="1276196"/>
                </a:lnTo>
                <a:cubicBezTo>
                  <a:pt x="8662427" y="1276243"/>
                  <a:pt x="8662889" y="1278237"/>
                  <a:pt x="8683153" y="1365439"/>
                </a:cubicBezTo>
                <a:lnTo>
                  <a:pt x="8685226" y="1365439"/>
                </a:lnTo>
                <a:lnTo>
                  <a:pt x="8699744" y="1365439"/>
                </a:lnTo>
                <a:lnTo>
                  <a:pt x="8699744" y="1445759"/>
                </a:lnTo>
                <a:lnTo>
                  <a:pt x="8703372" y="1445759"/>
                </a:lnTo>
                <a:lnTo>
                  <a:pt x="8728777" y="1445759"/>
                </a:lnTo>
                <a:lnTo>
                  <a:pt x="8728777" y="1450221"/>
                </a:lnTo>
                <a:lnTo>
                  <a:pt x="8728777" y="1481456"/>
                </a:lnTo>
                <a:cubicBezTo>
                  <a:pt x="8737071" y="1481456"/>
                  <a:pt x="8737071" y="1481456"/>
                  <a:pt x="8737071" y="1476995"/>
                </a:cubicBezTo>
                <a:lnTo>
                  <a:pt x="8737071" y="1445759"/>
                </a:lnTo>
                <a:lnTo>
                  <a:pt x="8740182" y="1445759"/>
                </a:lnTo>
                <a:lnTo>
                  <a:pt x="8761956" y="1445759"/>
                </a:lnTo>
                <a:lnTo>
                  <a:pt x="8761956" y="1449105"/>
                </a:lnTo>
                <a:lnTo>
                  <a:pt x="8761956" y="1472533"/>
                </a:lnTo>
                <a:lnTo>
                  <a:pt x="8824170" y="1472533"/>
                </a:lnTo>
                <a:lnTo>
                  <a:pt x="8824170" y="1396675"/>
                </a:lnTo>
                <a:lnTo>
                  <a:pt x="8826761" y="1396675"/>
                </a:lnTo>
                <a:lnTo>
                  <a:pt x="8844906" y="1396675"/>
                </a:lnTo>
                <a:lnTo>
                  <a:pt x="8844906" y="1441296"/>
                </a:lnTo>
                <a:cubicBezTo>
                  <a:pt x="8849055" y="1441296"/>
                  <a:pt x="8849055" y="1441296"/>
                  <a:pt x="8849055" y="1374364"/>
                </a:cubicBezTo>
                <a:lnTo>
                  <a:pt x="8894676" y="1374364"/>
                </a:lnTo>
                <a:lnTo>
                  <a:pt x="8894676" y="1371016"/>
                </a:lnTo>
                <a:lnTo>
                  <a:pt x="8894676" y="1347590"/>
                </a:lnTo>
                <a:lnTo>
                  <a:pt x="8896232" y="1347590"/>
                </a:lnTo>
                <a:lnTo>
                  <a:pt x="8907119" y="1347590"/>
                </a:lnTo>
                <a:lnTo>
                  <a:pt x="8907119" y="1343687"/>
                </a:lnTo>
                <a:lnTo>
                  <a:pt x="8907119" y="1316356"/>
                </a:lnTo>
                <a:lnTo>
                  <a:pt x="8915415" y="1329742"/>
                </a:lnTo>
                <a:lnTo>
                  <a:pt x="8920081" y="1329742"/>
                </a:lnTo>
                <a:lnTo>
                  <a:pt x="8952742" y="1329742"/>
                </a:lnTo>
                <a:lnTo>
                  <a:pt x="8952742" y="1328068"/>
                </a:lnTo>
                <a:lnTo>
                  <a:pt x="8952742" y="1316356"/>
                </a:lnTo>
                <a:lnTo>
                  <a:pt x="8954298" y="1316356"/>
                </a:lnTo>
                <a:lnTo>
                  <a:pt x="8965185" y="1316356"/>
                </a:lnTo>
                <a:lnTo>
                  <a:pt x="8965185" y="1319144"/>
                </a:lnTo>
                <a:lnTo>
                  <a:pt x="8965185" y="1338667"/>
                </a:lnTo>
                <a:lnTo>
                  <a:pt x="9043987" y="1338667"/>
                </a:lnTo>
                <a:lnTo>
                  <a:pt x="9043987" y="1624247"/>
                </a:lnTo>
                <a:lnTo>
                  <a:pt x="9047098" y="1624247"/>
                </a:lnTo>
                <a:lnTo>
                  <a:pt x="9068872" y="1624247"/>
                </a:lnTo>
                <a:lnTo>
                  <a:pt x="9068872" y="1597475"/>
                </a:lnTo>
                <a:lnTo>
                  <a:pt x="9077168" y="1597475"/>
                </a:lnTo>
                <a:lnTo>
                  <a:pt x="9077168" y="1624247"/>
                </a:lnTo>
                <a:lnTo>
                  <a:pt x="9139380" y="1624247"/>
                </a:lnTo>
                <a:lnTo>
                  <a:pt x="9139380" y="1561776"/>
                </a:lnTo>
                <a:lnTo>
                  <a:pt x="9164266" y="1561776"/>
                </a:lnTo>
                <a:lnTo>
                  <a:pt x="9189150" y="1557315"/>
                </a:lnTo>
                <a:cubicBezTo>
                  <a:pt x="9193298" y="1557315"/>
                  <a:pt x="9193298" y="1561776"/>
                  <a:pt x="9197446" y="1561776"/>
                </a:cubicBezTo>
                <a:lnTo>
                  <a:pt x="9218183" y="1561776"/>
                </a:lnTo>
                <a:lnTo>
                  <a:pt x="9218183" y="1624247"/>
                </a:lnTo>
                <a:lnTo>
                  <a:pt x="9234774" y="1624247"/>
                </a:lnTo>
                <a:lnTo>
                  <a:pt x="9234774" y="1659947"/>
                </a:lnTo>
                <a:lnTo>
                  <a:pt x="9253880" y="1661815"/>
                </a:lnTo>
                <a:lnTo>
                  <a:pt x="9280397" y="1661815"/>
                </a:lnTo>
                <a:lnTo>
                  <a:pt x="9280397" y="1628710"/>
                </a:lnTo>
                <a:lnTo>
                  <a:pt x="9419466" y="1628710"/>
                </a:lnTo>
                <a:lnTo>
                  <a:pt x="9419466" y="1452736"/>
                </a:lnTo>
                <a:lnTo>
                  <a:pt x="9566827" y="1452736"/>
                </a:lnTo>
                <a:lnTo>
                  <a:pt x="9566827" y="1615324"/>
                </a:lnTo>
                <a:lnTo>
                  <a:pt x="9570723" y="1615324"/>
                </a:lnTo>
                <a:lnTo>
                  <a:pt x="9573265" y="1661815"/>
                </a:lnTo>
                <a:lnTo>
                  <a:pt x="9593066" y="1661815"/>
                </a:lnTo>
                <a:cubicBezTo>
                  <a:pt x="9594163" y="1646924"/>
                  <a:pt x="9595608" y="1631125"/>
                  <a:pt x="9595608" y="1615324"/>
                </a:cubicBezTo>
                <a:lnTo>
                  <a:pt x="9608050" y="1615324"/>
                </a:lnTo>
                <a:lnTo>
                  <a:pt x="9610592" y="1661815"/>
                </a:lnTo>
                <a:lnTo>
                  <a:pt x="9714188" y="1661815"/>
                </a:lnTo>
                <a:lnTo>
                  <a:pt x="9714188" y="1325302"/>
                </a:lnTo>
                <a:lnTo>
                  <a:pt x="10118008" y="1325302"/>
                </a:lnTo>
                <a:lnTo>
                  <a:pt x="10118008" y="1661815"/>
                </a:lnTo>
                <a:lnTo>
                  <a:pt x="10156270" y="1661815"/>
                </a:lnTo>
                <a:lnTo>
                  <a:pt x="10156270" y="1491124"/>
                </a:lnTo>
                <a:lnTo>
                  <a:pt x="10350928" y="1491124"/>
                </a:lnTo>
                <a:cubicBezTo>
                  <a:pt x="10359268" y="1272282"/>
                  <a:pt x="10366180" y="1054569"/>
                  <a:pt x="10375342" y="834436"/>
                </a:cubicBezTo>
                <a:cubicBezTo>
                  <a:pt x="10354606" y="834436"/>
                  <a:pt x="10304836" y="807662"/>
                  <a:pt x="10350458" y="789813"/>
                </a:cubicBezTo>
                <a:cubicBezTo>
                  <a:pt x="10346310" y="785351"/>
                  <a:pt x="10342164" y="780888"/>
                  <a:pt x="10338015" y="780888"/>
                </a:cubicBezTo>
                <a:cubicBezTo>
                  <a:pt x="10338015" y="754116"/>
                  <a:pt x="10333867" y="749653"/>
                  <a:pt x="10354606" y="731805"/>
                </a:cubicBezTo>
                <a:lnTo>
                  <a:pt x="10354606" y="696108"/>
                </a:lnTo>
                <a:lnTo>
                  <a:pt x="10383638" y="696108"/>
                </a:lnTo>
                <a:lnTo>
                  <a:pt x="10383638" y="651485"/>
                </a:lnTo>
                <a:cubicBezTo>
                  <a:pt x="10383638" y="647022"/>
                  <a:pt x="10387785" y="647022"/>
                  <a:pt x="10387785" y="642560"/>
                </a:cubicBezTo>
                <a:lnTo>
                  <a:pt x="10387785" y="481920"/>
                </a:lnTo>
                <a:cubicBezTo>
                  <a:pt x="10387785" y="477457"/>
                  <a:pt x="10383638" y="472996"/>
                  <a:pt x="10383638" y="468534"/>
                </a:cubicBezTo>
                <a:lnTo>
                  <a:pt x="10396081" y="455146"/>
                </a:lnTo>
                <a:lnTo>
                  <a:pt x="10396081" y="334666"/>
                </a:lnTo>
                <a:cubicBezTo>
                  <a:pt x="10396081" y="330205"/>
                  <a:pt x="10396081" y="330205"/>
                  <a:pt x="10400228" y="325742"/>
                </a:cubicBezTo>
                <a:lnTo>
                  <a:pt x="10400228" y="209725"/>
                </a:lnTo>
                <a:cubicBezTo>
                  <a:pt x="10404376" y="191877"/>
                  <a:pt x="10404376" y="182951"/>
                  <a:pt x="10404376" y="169565"/>
                </a:cubicBezTo>
                <a:cubicBezTo>
                  <a:pt x="10412672" y="182951"/>
                  <a:pt x="10412672" y="191877"/>
                  <a:pt x="10412672" y="205263"/>
                </a:cubicBezTo>
                <a:cubicBezTo>
                  <a:pt x="10416818" y="249885"/>
                  <a:pt x="10416818" y="290045"/>
                  <a:pt x="10416818" y="325742"/>
                </a:cubicBezTo>
                <a:cubicBezTo>
                  <a:pt x="10420966" y="374826"/>
                  <a:pt x="10420966" y="414986"/>
                  <a:pt x="10420966" y="455146"/>
                </a:cubicBezTo>
                <a:lnTo>
                  <a:pt x="10433408" y="468534"/>
                </a:lnTo>
                <a:cubicBezTo>
                  <a:pt x="10433408" y="472996"/>
                  <a:pt x="10429260" y="477457"/>
                  <a:pt x="10429260" y="481920"/>
                </a:cubicBezTo>
                <a:lnTo>
                  <a:pt x="10429260" y="642560"/>
                </a:lnTo>
                <a:cubicBezTo>
                  <a:pt x="10429260" y="647022"/>
                  <a:pt x="10433408" y="647022"/>
                  <a:pt x="10433408" y="651485"/>
                </a:cubicBezTo>
                <a:lnTo>
                  <a:pt x="10433408" y="696108"/>
                </a:lnTo>
                <a:lnTo>
                  <a:pt x="10462442" y="696108"/>
                </a:lnTo>
                <a:lnTo>
                  <a:pt x="10462442" y="731805"/>
                </a:lnTo>
                <a:cubicBezTo>
                  <a:pt x="10479032" y="749653"/>
                  <a:pt x="10479032" y="749653"/>
                  <a:pt x="10479032" y="780888"/>
                </a:cubicBezTo>
                <a:cubicBezTo>
                  <a:pt x="10474884" y="780888"/>
                  <a:pt x="10470736" y="785351"/>
                  <a:pt x="10466590" y="789813"/>
                </a:cubicBezTo>
                <a:cubicBezTo>
                  <a:pt x="10508063" y="812125"/>
                  <a:pt x="10458294" y="829973"/>
                  <a:pt x="10441702" y="834436"/>
                </a:cubicBezTo>
                <a:cubicBezTo>
                  <a:pt x="10445851" y="1008462"/>
                  <a:pt x="10454145" y="1182488"/>
                  <a:pt x="10458294" y="1356516"/>
                </a:cubicBezTo>
                <a:lnTo>
                  <a:pt x="10591014" y="1356516"/>
                </a:lnTo>
                <a:lnTo>
                  <a:pt x="10591014" y="1512693"/>
                </a:lnTo>
                <a:lnTo>
                  <a:pt x="10607604" y="1512693"/>
                </a:lnTo>
                <a:cubicBezTo>
                  <a:pt x="10607604" y="1508230"/>
                  <a:pt x="10611752" y="1503767"/>
                  <a:pt x="10611752" y="1499307"/>
                </a:cubicBezTo>
                <a:lnTo>
                  <a:pt x="10624195" y="1499307"/>
                </a:lnTo>
                <a:cubicBezTo>
                  <a:pt x="10624195" y="1503767"/>
                  <a:pt x="10624195" y="1508230"/>
                  <a:pt x="10628343" y="1517155"/>
                </a:cubicBezTo>
                <a:lnTo>
                  <a:pt x="10653228" y="1517155"/>
                </a:lnTo>
                <a:lnTo>
                  <a:pt x="10653228" y="1503767"/>
                </a:lnTo>
                <a:lnTo>
                  <a:pt x="10698850" y="1503767"/>
                </a:lnTo>
                <a:lnTo>
                  <a:pt x="10698850" y="1517155"/>
                </a:lnTo>
                <a:lnTo>
                  <a:pt x="10740325" y="1517155"/>
                </a:lnTo>
                <a:lnTo>
                  <a:pt x="10740325" y="1610861"/>
                </a:lnTo>
                <a:lnTo>
                  <a:pt x="10769358" y="1610861"/>
                </a:lnTo>
                <a:lnTo>
                  <a:pt x="10769358" y="1584087"/>
                </a:lnTo>
                <a:lnTo>
                  <a:pt x="10802539" y="1584087"/>
                </a:lnTo>
                <a:lnTo>
                  <a:pt x="10802539" y="1213724"/>
                </a:lnTo>
                <a:lnTo>
                  <a:pt x="10814982" y="1200336"/>
                </a:lnTo>
                <a:lnTo>
                  <a:pt x="10964292" y="1200336"/>
                </a:lnTo>
                <a:lnTo>
                  <a:pt x="10964292" y="1218187"/>
                </a:lnTo>
                <a:lnTo>
                  <a:pt x="10985029" y="1218187"/>
                </a:lnTo>
                <a:lnTo>
                  <a:pt x="10985029" y="1454684"/>
                </a:lnTo>
                <a:lnTo>
                  <a:pt x="11030652" y="1454684"/>
                </a:lnTo>
                <a:lnTo>
                  <a:pt x="11030652" y="1316356"/>
                </a:lnTo>
                <a:lnTo>
                  <a:pt x="11084570" y="1316356"/>
                </a:lnTo>
                <a:cubicBezTo>
                  <a:pt x="11088716" y="1316356"/>
                  <a:pt x="11088716" y="1311893"/>
                  <a:pt x="11092865" y="1307430"/>
                </a:cubicBezTo>
                <a:lnTo>
                  <a:pt x="11109456" y="1307430"/>
                </a:lnTo>
                <a:cubicBezTo>
                  <a:pt x="11113602" y="1311893"/>
                  <a:pt x="11113602" y="1316356"/>
                  <a:pt x="11117750" y="1316356"/>
                </a:cubicBezTo>
                <a:lnTo>
                  <a:pt x="11163373" y="1316356"/>
                </a:lnTo>
                <a:lnTo>
                  <a:pt x="11163373" y="1075396"/>
                </a:lnTo>
                <a:cubicBezTo>
                  <a:pt x="11163402" y="1075390"/>
                  <a:pt x="11165176" y="1075051"/>
                  <a:pt x="11279503" y="1053084"/>
                </a:cubicBezTo>
                <a:lnTo>
                  <a:pt x="11279503" y="1055316"/>
                </a:lnTo>
                <a:lnTo>
                  <a:pt x="11279503" y="1070933"/>
                </a:lnTo>
                <a:lnTo>
                  <a:pt x="11333421" y="1070933"/>
                </a:lnTo>
                <a:lnTo>
                  <a:pt x="11333421" y="1597475"/>
                </a:lnTo>
                <a:lnTo>
                  <a:pt x="11379044" y="1597475"/>
                </a:lnTo>
                <a:lnTo>
                  <a:pt x="11379044" y="1588550"/>
                </a:lnTo>
                <a:lnTo>
                  <a:pt x="11403930" y="1588550"/>
                </a:lnTo>
                <a:lnTo>
                  <a:pt x="11403930" y="1597475"/>
                </a:lnTo>
                <a:lnTo>
                  <a:pt x="11453699" y="1597475"/>
                </a:lnTo>
                <a:lnTo>
                  <a:pt x="11453699" y="1570701"/>
                </a:lnTo>
                <a:lnTo>
                  <a:pt x="11511765" y="1570701"/>
                </a:lnTo>
                <a:cubicBezTo>
                  <a:pt x="11520059" y="1561776"/>
                  <a:pt x="11528356" y="1561776"/>
                  <a:pt x="11536650" y="1561776"/>
                </a:cubicBezTo>
                <a:cubicBezTo>
                  <a:pt x="11549092" y="1570701"/>
                  <a:pt x="11565683" y="1570701"/>
                  <a:pt x="11578125" y="1570701"/>
                </a:cubicBezTo>
                <a:lnTo>
                  <a:pt x="11578125" y="1535004"/>
                </a:lnTo>
                <a:lnTo>
                  <a:pt x="11594716" y="1535004"/>
                </a:lnTo>
                <a:lnTo>
                  <a:pt x="11594716" y="1508230"/>
                </a:lnTo>
                <a:lnTo>
                  <a:pt x="11710846" y="1508230"/>
                </a:lnTo>
                <a:lnTo>
                  <a:pt x="11710846" y="1445759"/>
                </a:lnTo>
                <a:lnTo>
                  <a:pt x="11748173" y="1445759"/>
                </a:lnTo>
                <a:lnTo>
                  <a:pt x="11748173" y="1432373"/>
                </a:lnTo>
                <a:lnTo>
                  <a:pt x="11773058" y="1432373"/>
                </a:lnTo>
                <a:lnTo>
                  <a:pt x="11773058" y="1445759"/>
                </a:lnTo>
                <a:lnTo>
                  <a:pt x="11806239" y="1445759"/>
                </a:lnTo>
                <a:lnTo>
                  <a:pt x="11806239" y="1548390"/>
                </a:lnTo>
                <a:lnTo>
                  <a:pt x="11872599" y="1548390"/>
                </a:lnTo>
                <a:lnTo>
                  <a:pt x="11872599" y="1494844"/>
                </a:lnTo>
                <a:lnTo>
                  <a:pt x="11951402" y="1494844"/>
                </a:lnTo>
                <a:lnTo>
                  <a:pt x="11951402" y="1432373"/>
                </a:lnTo>
                <a:lnTo>
                  <a:pt x="12050944" y="1432373"/>
                </a:lnTo>
                <a:lnTo>
                  <a:pt x="12050944" y="1661815"/>
                </a:lnTo>
                <a:lnTo>
                  <a:pt x="12050944" y="1690256"/>
                </a:lnTo>
                <a:lnTo>
                  <a:pt x="12199411" y="1690256"/>
                </a:lnTo>
                <a:cubicBezTo>
                  <a:pt x="12194860" y="1939194"/>
                  <a:pt x="12203964" y="2064141"/>
                  <a:pt x="12199413" y="2395741"/>
                </a:cubicBezTo>
                <a:lnTo>
                  <a:pt x="12192001" y="2395736"/>
                </a:lnTo>
                <a:lnTo>
                  <a:pt x="12192001" y="4807010"/>
                </a:lnTo>
                <a:lnTo>
                  <a:pt x="1" y="4807010"/>
                </a:lnTo>
                <a:lnTo>
                  <a:pt x="1" y="2264636"/>
                </a:lnTo>
                <a:lnTo>
                  <a:pt x="3611" y="2264636"/>
                </a:lnTo>
                <a:lnTo>
                  <a:pt x="2102" y="1942885"/>
                </a:lnTo>
                <a:cubicBezTo>
                  <a:pt x="1402" y="1795013"/>
                  <a:pt x="701" y="1647140"/>
                  <a:pt x="0" y="1494844"/>
                </a:cubicBezTo>
                <a:lnTo>
                  <a:pt x="41476" y="1494844"/>
                </a:lnTo>
                <a:cubicBezTo>
                  <a:pt x="41484" y="1494831"/>
                  <a:pt x="41560" y="1494662"/>
                  <a:pt x="42513" y="1492612"/>
                </a:cubicBezTo>
                <a:lnTo>
                  <a:pt x="49770" y="1476995"/>
                </a:lnTo>
                <a:cubicBezTo>
                  <a:pt x="49788" y="1476997"/>
                  <a:pt x="50020" y="1477034"/>
                  <a:pt x="53400" y="1477552"/>
                </a:cubicBezTo>
                <a:lnTo>
                  <a:pt x="78803" y="1481456"/>
                </a:lnTo>
                <a:cubicBezTo>
                  <a:pt x="78809" y="1481476"/>
                  <a:pt x="78887" y="1481685"/>
                  <a:pt x="79841" y="1484246"/>
                </a:cubicBezTo>
                <a:lnTo>
                  <a:pt x="87097" y="1503767"/>
                </a:lnTo>
                <a:cubicBezTo>
                  <a:pt x="87126" y="1503769"/>
                  <a:pt x="88346" y="1503872"/>
                  <a:pt x="141015" y="1508230"/>
                </a:cubicBezTo>
                <a:lnTo>
                  <a:pt x="141015" y="1253884"/>
                </a:lnTo>
                <a:lnTo>
                  <a:pt x="145163" y="1253884"/>
                </a:lnTo>
                <a:lnTo>
                  <a:pt x="174196" y="1253884"/>
                </a:lnTo>
                <a:lnTo>
                  <a:pt x="174196" y="972764"/>
                </a:lnTo>
                <a:lnTo>
                  <a:pt x="177825" y="972764"/>
                </a:lnTo>
                <a:lnTo>
                  <a:pt x="203229" y="972764"/>
                </a:lnTo>
                <a:lnTo>
                  <a:pt x="452080" y="972764"/>
                </a:lnTo>
                <a:lnTo>
                  <a:pt x="456746" y="972764"/>
                </a:lnTo>
                <a:lnTo>
                  <a:pt x="489409" y="972764"/>
                </a:lnTo>
                <a:lnTo>
                  <a:pt x="489409" y="1262807"/>
                </a:lnTo>
                <a:cubicBezTo>
                  <a:pt x="489429" y="1262805"/>
                  <a:pt x="489659" y="1262762"/>
                  <a:pt x="492520" y="1262250"/>
                </a:cubicBezTo>
                <a:lnTo>
                  <a:pt x="514294" y="1258347"/>
                </a:lnTo>
                <a:cubicBezTo>
                  <a:pt x="514294" y="1258392"/>
                  <a:pt x="514232" y="1261146"/>
                  <a:pt x="510146" y="1441296"/>
                </a:cubicBezTo>
                <a:cubicBezTo>
                  <a:pt x="510166" y="1441300"/>
                  <a:pt x="510393" y="1441341"/>
                  <a:pt x="513256" y="1441855"/>
                </a:cubicBezTo>
                <a:lnTo>
                  <a:pt x="535030" y="1445758"/>
                </a:lnTo>
                <a:cubicBezTo>
                  <a:pt x="535035" y="1445773"/>
                  <a:pt x="535076" y="1445905"/>
                  <a:pt x="535548" y="1447432"/>
                </a:cubicBezTo>
                <a:lnTo>
                  <a:pt x="539179" y="1459146"/>
                </a:lnTo>
                <a:cubicBezTo>
                  <a:pt x="539183" y="1459128"/>
                  <a:pt x="539275" y="1458833"/>
                  <a:pt x="540734" y="1454126"/>
                </a:cubicBezTo>
                <a:lnTo>
                  <a:pt x="551621" y="1418986"/>
                </a:lnTo>
                <a:lnTo>
                  <a:pt x="555249" y="1418986"/>
                </a:lnTo>
                <a:lnTo>
                  <a:pt x="580654" y="1418986"/>
                </a:lnTo>
                <a:lnTo>
                  <a:pt x="580654" y="1485918"/>
                </a:lnTo>
                <a:cubicBezTo>
                  <a:pt x="580666" y="1485929"/>
                  <a:pt x="580824" y="1486011"/>
                  <a:pt x="582727" y="1487035"/>
                </a:cubicBezTo>
                <a:lnTo>
                  <a:pt x="597245" y="1494844"/>
                </a:lnTo>
                <a:lnTo>
                  <a:pt x="597245" y="1497632"/>
                </a:lnTo>
                <a:lnTo>
                  <a:pt x="597245" y="1517155"/>
                </a:lnTo>
                <a:lnTo>
                  <a:pt x="688490" y="1517155"/>
                </a:lnTo>
                <a:lnTo>
                  <a:pt x="688490" y="1519386"/>
                </a:lnTo>
                <a:lnTo>
                  <a:pt x="688490" y="1535004"/>
                </a:lnTo>
                <a:lnTo>
                  <a:pt x="692636" y="1535004"/>
                </a:lnTo>
                <a:lnTo>
                  <a:pt x="721669" y="1535004"/>
                </a:lnTo>
                <a:lnTo>
                  <a:pt x="721669" y="1472532"/>
                </a:lnTo>
                <a:lnTo>
                  <a:pt x="812914" y="1472532"/>
                </a:lnTo>
                <a:lnTo>
                  <a:pt x="812914" y="1469744"/>
                </a:lnTo>
                <a:lnTo>
                  <a:pt x="812914" y="1450221"/>
                </a:lnTo>
                <a:lnTo>
                  <a:pt x="814989" y="1450221"/>
                </a:lnTo>
                <a:lnTo>
                  <a:pt x="829505" y="1450221"/>
                </a:lnTo>
                <a:lnTo>
                  <a:pt x="829505" y="1446318"/>
                </a:lnTo>
                <a:lnTo>
                  <a:pt x="829505" y="1418986"/>
                </a:lnTo>
                <a:lnTo>
                  <a:pt x="831060" y="1418986"/>
                </a:lnTo>
                <a:lnTo>
                  <a:pt x="841947" y="1418986"/>
                </a:lnTo>
                <a:lnTo>
                  <a:pt x="841947" y="1416755"/>
                </a:lnTo>
                <a:lnTo>
                  <a:pt x="841947" y="1401136"/>
                </a:lnTo>
                <a:lnTo>
                  <a:pt x="846095" y="1401136"/>
                </a:lnTo>
                <a:lnTo>
                  <a:pt x="875128" y="1401136"/>
                </a:lnTo>
                <a:lnTo>
                  <a:pt x="875128" y="1403367"/>
                </a:lnTo>
                <a:lnTo>
                  <a:pt x="875128" y="1418986"/>
                </a:lnTo>
                <a:lnTo>
                  <a:pt x="920750" y="1418986"/>
                </a:lnTo>
                <a:lnTo>
                  <a:pt x="920750" y="1415081"/>
                </a:lnTo>
                <a:lnTo>
                  <a:pt x="920750" y="1387750"/>
                </a:lnTo>
                <a:lnTo>
                  <a:pt x="924380" y="1387750"/>
                </a:lnTo>
                <a:lnTo>
                  <a:pt x="949783" y="1387750"/>
                </a:lnTo>
                <a:lnTo>
                  <a:pt x="949783" y="1436835"/>
                </a:lnTo>
                <a:lnTo>
                  <a:pt x="951858" y="1436835"/>
                </a:lnTo>
                <a:lnTo>
                  <a:pt x="966373" y="1436835"/>
                </a:lnTo>
                <a:lnTo>
                  <a:pt x="966373" y="1434604"/>
                </a:lnTo>
                <a:lnTo>
                  <a:pt x="966373" y="1418986"/>
                </a:lnTo>
                <a:lnTo>
                  <a:pt x="970001" y="1418986"/>
                </a:lnTo>
                <a:lnTo>
                  <a:pt x="995406" y="1418986"/>
                </a:lnTo>
                <a:lnTo>
                  <a:pt x="995406" y="1472532"/>
                </a:lnTo>
                <a:lnTo>
                  <a:pt x="999554" y="1472532"/>
                </a:lnTo>
                <a:lnTo>
                  <a:pt x="1028585" y="1472532"/>
                </a:lnTo>
                <a:lnTo>
                  <a:pt x="1028585" y="1475878"/>
                </a:lnTo>
                <a:lnTo>
                  <a:pt x="1028585" y="1499306"/>
                </a:lnTo>
                <a:lnTo>
                  <a:pt x="1030140" y="1499306"/>
                </a:lnTo>
                <a:lnTo>
                  <a:pt x="1041030" y="1499306"/>
                </a:lnTo>
                <a:lnTo>
                  <a:pt x="1041030" y="1497632"/>
                </a:lnTo>
                <a:lnTo>
                  <a:pt x="1041030" y="1485918"/>
                </a:lnTo>
                <a:lnTo>
                  <a:pt x="1103242" y="1485918"/>
                </a:lnTo>
                <a:lnTo>
                  <a:pt x="1103242" y="1535004"/>
                </a:lnTo>
                <a:lnTo>
                  <a:pt x="1105315" y="1535004"/>
                </a:lnTo>
                <a:lnTo>
                  <a:pt x="1119832" y="1535004"/>
                </a:lnTo>
                <a:lnTo>
                  <a:pt x="1119832" y="1537235"/>
                </a:lnTo>
                <a:lnTo>
                  <a:pt x="1119832" y="1552852"/>
                </a:lnTo>
                <a:lnTo>
                  <a:pt x="1121387" y="1552852"/>
                </a:lnTo>
                <a:lnTo>
                  <a:pt x="1132275" y="1552852"/>
                </a:lnTo>
                <a:lnTo>
                  <a:pt x="1132275" y="1548390"/>
                </a:lnTo>
                <a:lnTo>
                  <a:pt x="1132275" y="1517155"/>
                </a:lnTo>
                <a:lnTo>
                  <a:pt x="1134348" y="1517155"/>
                </a:lnTo>
                <a:lnTo>
                  <a:pt x="1148865" y="1517155"/>
                </a:lnTo>
                <a:lnTo>
                  <a:pt x="1148865" y="1519386"/>
                </a:lnTo>
                <a:lnTo>
                  <a:pt x="1148865" y="1535004"/>
                </a:lnTo>
                <a:lnTo>
                  <a:pt x="1159752" y="1530890"/>
                </a:lnTo>
                <a:cubicBezTo>
                  <a:pt x="1161308" y="1530122"/>
                  <a:pt x="1161308" y="1529705"/>
                  <a:pt x="1161308" y="1528867"/>
                </a:cubicBezTo>
                <a:lnTo>
                  <a:pt x="1161308" y="1517155"/>
                </a:lnTo>
                <a:lnTo>
                  <a:pt x="1240110" y="1517155"/>
                </a:lnTo>
                <a:lnTo>
                  <a:pt x="1240110" y="1566238"/>
                </a:lnTo>
                <a:lnTo>
                  <a:pt x="1244256" y="1566238"/>
                </a:lnTo>
                <a:lnTo>
                  <a:pt x="1273289" y="1566238"/>
                </a:lnTo>
                <a:lnTo>
                  <a:pt x="1273289" y="1568470"/>
                </a:lnTo>
                <a:lnTo>
                  <a:pt x="1273289" y="1584087"/>
                </a:lnTo>
                <a:lnTo>
                  <a:pt x="1276920" y="1584087"/>
                </a:lnTo>
                <a:lnTo>
                  <a:pt x="1302322" y="1584087"/>
                </a:lnTo>
                <a:lnTo>
                  <a:pt x="1302322" y="1535004"/>
                </a:lnTo>
                <a:lnTo>
                  <a:pt x="1304395" y="1535004"/>
                </a:lnTo>
                <a:lnTo>
                  <a:pt x="1318913" y="1535004"/>
                </a:lnTo>
                <a:lnTo>
                  <a:pt x="1318913" y="1468070"/>
                </a:lnTo>
                <a:lnTo>
                  <a:pt x="1320986" y="1468070"/>
                </a:lnTo>
                <a:lnTo>
                  <a:pt x="1335504" y="1468070"/>
                </a:lnTo>
                <a:lnTo>
                  <a:pt x="1335504" y="1464166"/>
                </a:lnTo>
                <a:lnTo>
                  <a:pt x="1335504" y="1436835"/>
                </a:lnTo>
                <a:cubicBezTo>
                  <a:pt x="1331355" y="1436835"/>
                  <a:pt x="1331355" y="1436835"/>
                  <a:pt x="1332911" y="1433487"/>
                </a:cubicBezTo>
                <a:lnTo>
                  <a:pt x="1343798" y="1410061"/>
                </a:lnTo>
                <a:cubicBezTo>
                  <a:pt x="1343808" y="1410096"/>
                  <a:pt x="1344207" y="1411487"/>
                  <a:pt x="1360388" y="1468070"/>
                </a:cubicBezTo>
                <a:lnTo>
                  <a:pt x="1361944" y="1468070"/>
                </a:lnTo>
                <a:lnTo>
                  <a:pt x="1372831" y="1468070"/>
                </a:lnTo>
                <a:lnTo>
                  <a:pt x="1372831" y="1249421"/>
                </a:lnTo>
                <a:lnTo>
                  <a:pt x="1375941" y="1249421"/>
                </a:lnTo>
                <a:lnTo>
                  <a:pt x="1397716" y="1249421"/>
                </a:lnTo>
                <a:lnTo>
                  <a:pt x="1397716" y="1151253"/>
                </a:lnTo>
                <a:lnTo>
                  <a:pt x="1451634" y="1151253"/>
                </a:lnTo>
                <a:lnTo>
                  <a:pt x="1451634" y="1106630"/>
                </a:lnTo>
                <a:lnTo>
                  <a:pt x="1522142" y="1106630"/>
                </a:lnTo>
                <a:lnTo>
                  <a:pt x="1522142" y="1111650"/>
                </a:lnTo>
                <a:lnTo>
                  <a:pt x="1522142" y="1146790"/>
                </a:lnTo>
                <a:lnTo>
                  <a:pt x="1526808" y="1146790"/>
                </a:lnTo>
                <a:lnTo>
                  <a:pt x="1559469" y="1146790"/>
                </a:lnTo>
                <a:lnTo>
                  <a:pt x="1559469" y="1244959"/>
                </a:lnTo>
                <a:lnTo>
                  <a:pt x="1561542" y="1244959"/>
                </a:lnTo>
                <a:lnTo>
                  <a:pt x="1576060" y="1244959"/>
                </a:lnTo>
                <a:lnTo>
                  <a:pt x="1605093" y="1253884"/>
                </a:lnTo>
                <a:lnTo>
                  <a:pt x="1605093" y="1334204"/>
                </a:lnTo>
                <a:lnTo>
                  <a:pt x="1607166" y="1334204"/>
                </a:lnTo>
                <a:lnTo>
                  <a:pt x="1621681" y="1334204"/>
                </a:lnTo>
                <a:lnTo>
                  <a:pt x="1621681" y="1337550"/>
                </a:lnTo>
                <a:lnTo>
                  <a:pt x="1621681" y="1360976"/>
                </a:lnTo>
                <a:lnTo>
                  <a:pt x="1625829" y="1360976"/>
                </a:lnTo>
                <a:lnTo>
                  <a:pt x="1654862" y="1360976"/>
                </a:lnTo>
                <a:lnTo>
                  <a:pt x="1667305" y="1374364"/>
                </a:lnTo>
                <a:lnTo>
                  <a:pt x="1667305" y="1418986"/>
                </a:lnTo>
                <a:lnTo>
                  <a:pt x="1671971" y="1418986"/>
                </a:lnTo>
                <a:lnTo>
                  <a:pt x="1704632" y="1418986"/>
                </a:lnTo>
                <a:lnTo>
                  <a:pt x="1704632" y="1421216"/>
                </a:lnTo>
                <a:lnTo>
                  <a:pt x="1704632" y="1436835"/>
                </a:lnTo>
                <a:lnTo>
                  <a:pt x="1707225" y="1436835"/>
                </a:lnTo>
                <a:lnTo>
                  <a:pt x="1725371" y="1436835"/>
                </a:lnTo>
                <a:lnTo>
                  <a:pt x="1725371" y="1441296"/>
                </a:lnTo>
                <a:lnTo>
                  <a:pt x="1725371" y="1472532"/>
                </a:lnTo>
                <a:cubicBezTo>
                  <a:pt x="1733665" y="1472532"/>
                  <a:pt x="1733665" y="1472532"/>
                  <a:pt x="1733665" y="1468627"/>
                </a:cubicBezTo>
                <a:lnTo>
                  <a:pt x="1733665" y="1441296"/>
                </a:lnTo>
                <a:lnTo>
                  <a:pt x="1735738" y="1441296"/>
                </a:lnTo>
                <a:lnTo>
                  <a:pt x="1750256" y="1441296"/>
                </a:lnTo>
                <a:lnTo>
                  <a:pt x="1750256" y="1444644"/>
                </a:lnTo>
                <a:lnTo>
                  <a:pt x="1750256" y="1468070"/>
                </a:lnTo>
                <a:lnTo>
                  <a:pt x="1751811" y="1468070"/>
                </a:lnTo>
                <a:lnTo>
                  <a:pt x="1762698" y="1468070"/>
                </a:lnTo>
                <a:cubicBezTo>
                  <a:pt x="1762698" y="1459146"/>
                  <a:pt x="1762698" y="1459146"/>
                  <a:pt x="1862237" y="1459146"/>
                </a:cubicBezTo>
                <a:lnTo>
                  <a:pt x="1862237" y="1461935"/>
                </a:lnTo>
                <a:lnTo>
                  <a:pt x="1862237" y="1481456"/>
                </a:lnTo>
                <a:lnTo>
                  <a:pt x="1863793" y="1481456"/>
                </a:lnTo>
                <a:lnTo>
                  <a:pt x="1874682" y="1481456"/>
                </a:lnTo>
                <a:lnTo>
                  <a:pt x="1874682" y="1485918"/>
                </a:lnTo>
                <a:lnTo>
                  <a:pt x="1874682" y="1517155"/>
                </a:lnTo>
                <a:cubicBezTo>
                  <a:pt x="1874698" y="1517147"/>
                  <a:pt x="1874936" y="1516986"/>
                  <a:pt x="1878828" y="1514366"/>
                </a:cubicBezTo>
                <a:lnTo>
                  <a:pt x="1907861" y="1494844"/>
                </a:lnTo>
                <a:cubicBezTo>
                  <a:pt x="1907865" y="1494805"/>
                  <a:pt x="1908133" y="1492998"/>
                  <a:pt x="1920303" y="1410061"/>
                </a:cubicBezTo>
                <a:cubicBezTo>
                  <a:pt x="1920322" y="1410057"/>
                  <a:pt x="1920463" y="1410003"/>
                  <a:pt x="1921859" y="1409504"/>
                </a:cubicBezTo>
                <a:lnTo>
                  <a:pt x="1932746" y="1405598"/>
                </a:lnTo>
                <a:cubicBezTo>
                  <a:pt x="1932746" y="1405565"/>
                  <a:pt x="1932813" y="1403375"/>
                  <a:pt x="1936894" y="1262807"/>
                </a:cubicBezTo>
                <a:cubicBezTo>
                  <a:pt x="1936894" y="1262844"/>
                  <a:pt x="1936962" y="1265096"/>
                  <a:pt x="1941042" y="1405598"/>
                </a:cubicBezTo>
                <a:cubicBezTo>
                  <a:pt x="1941061" y="1405605"/>
                  <a:pt x="1941206" y="1405656"/>
                  <a:pt x="1942597" y="1406156"/>
                </a:cubicBezTo>
                <a:lnTo>
                  <a:pt x="1953485" y="1410061"/>
                </a:lnTo>
                <a:lnTo>
                  <a:pt x="1953485" y="1231573"/>
                </a:lnTo>
                <a:cubicBezTo>
                  <a:pt x="1961779" y="1231573"/>
                  <a:pt x="1961779" y="1231573"/>
                  <a:pt x="1961779" y="1164639"/>
                </a:cubicBezTo>
                <a:lnTo>
                  <a:pt x="2040581" y="1164639"/>
                </a:lnTo>
                <a:lnTo>
                  <a:pt x="2040581" y="1231573"/>
                </a:lnTo>
                <a:lnTo>
                  <a:pt x="2042137" y="1231573"/>
                </a:lnTo>
                <a:lnTo>
                  <a:pt x="2053024" y="1231573"/>
                </a:lnTo>
                <a:lnTo>
                  <a:pt x="2053024" y="1062007"/>
                </a:lnTo>
                <a:lnTo>
                  <a:pt x="2056654" y="1062007"/>
                </a:lnTo>
                <a:lnTo>
                  <a:pt x="2082057" y="1062007"/>
                </a:lnTo>
                <a:lnTo>
                  <a:pt x="2082057" y="1058104"/>
                </a:lnTo>
                <a:lnTo>
                  <a:pt x="2082057" y="1030773"/>
                </a:lnTo>
                <a:lnTo>
                  <a:pt x="2127680" y="1030773"/>
                </a:lnTo>
                <a:lnTo>
                  <a:pt x="2127680" y="1028541"/>
                </a:lnTo>
                <a:lnTo>
                  <a:pt x="2127680" y="1012924"/>
                </a:lnTo>
                <a:lnTo>
                  <a:pt x="2131309" y="1012924"/>
                </a:lnTo>
                <a:lnTo>
                  <a:pt x="2156713" y="1012924"/>
                </a:lnTo>
                <a:lnTo>
                  <a:pt x="2156713" y="1015155"/>
                </a:lnTo>
                <a:lnTo>
                  <a:pt x="2156713" y="1030773"/>
                </a:lnTo>
                <a:lnTo>
                  <a:pt x="2158269" y="1030773"/>
                </a:lnTo>
                <a:lnTo>
                  <a:pt x="2169156" y="1030773"/>
                </a:lnTo>
                <a:lnTo>
                  <a:pt x="2189893" y="1021847"/>
                </a:lnTo>
                <a:lnTo>
                  <a:pt x="2198187" y="1028541"/>
                </a:lnTo>
                <a:lnTo>
                  <a:pt x="2198187" y="1012924"/>
                </a:lnTo>
                <a:lnTo>
                  <a:pt x="2202853" y="1012924"/>
                </a:lnTo>
                <a:lnTo>
                  <a:pt x="2235516" y="1012924"/>
                </a:lnTo>
                <a:lnTo>
                  <a:pt x="2235516" y="1015155"/>
                </a:lnTo>
                <a:lnTo>
                  <a:pt x="2235516" y="1030773"/>
                </a:lnTo>
                <a:lnTo>
                  <a:pt x="2297728" y="1030773"/>
                </a:lnTo>
                <a:lnTo>
                  <a:pt x="2297728" y="1034119"/>
                </a:lnTo>
                <a:lnTo>
                  <a:pt x="2297728" y="1057547"/>
                </a:lnTo>
                <a:lnTo>
                  <a:pt x="2351646" y="1057547"/>
                </a:lnTo>
                <a:lnTo>
                  <a:pt x="2351646" y="1120016"/>
                </a:lnTo>
                <a:lnTo>
                  <a:pt x="2353201" y="1120016"/>
                </a:lnTo>
                <a:lnTo>
                  <a:pt x="2364089" y="1120016"/>
                </a:lnTo>
                <a:lnTo>
                  <a:pt x="2364089" y="1122247"/>
                </a:lnTo>
                <a:lnTo>
                  <a:pt x="2364089" y="1137867"/>
                </a:lnTo>
                <a:cubicBezTo>
                  <a:pt x="2372385" y="1137867"/>
                  <a:pt x="2372385" y="1137867"/>
                  <a:pt x="2372385" y="1200336"/>
                </a:cubicBezTo>
                <a:lnTo>
                  <a:pt x="2373940" y="1200336"/>
                </a:lnTo>
                <a:lnTo>
                  <a:pt x="2384827" y="1200336"/>
                </a:lnTo>
                <a:lnTo>
                  <a:pt x="2384827" y="1202010"/>
                </a:lnTo>
                <a:lnTo>
                  <a:pt x="2384827" y="1213724"/>
                </a:lnTo>
                <a:lnTo>
                  <a:pt x="2386900" y="1213724"/>
                </a:lnTo>
                <a:lnTo>
                  <a:pt x="2401416" y="1213724"/>
                </a:lnTo>
                <a:lnTo>
                  <a:pt x="2401416" y="1276195"/>
                </a:lnTo>
                <a:lnTo>
                  <a:pt x="2405564" y="1276195"/>
                </a:lnTo>
                <a:lnTo>
                  <a:pt x="2434597" y="1276195"/>
                </a:lnTo>
                <a:lnTo>
                  <a:pt x="2434597" y="1325279"/>
                </a:lnTo>
                <a:cubicBezTo>
                  <a:pt x="2438745" y="1325279"/>
                  <a:pt x="2438745" y="1325279"/>
                  <a:pt x="2438745" y="1328624"/>
                </a:cubicBezTo>
                <a:lnTo>
                  <a:pt x="2438745" y="1352053"/>
                </a:lnTo>
                <a:lnTo>
                  <a:pt x="2440300" y="1352053"/>
                </a:lnTo>
                <a:lnTo>
                  <a:pt x="2451187" y="1352053"/>
                </a:lnTo>
                <a:lnTo>
                  <a:pt x="2451187" y="1401136"/>
                </a:lnTo>
                <a:lnTo>
                  <a:pt x="2453778" y="1401136"/>
                </a:lnTo>
                <a:lnTo>
                  <a:pt x="2471924" y="1401136"/>
                </a:lnTo>
                <a:cubicBezTo>
                  <a:pt x="2476072" y="1405598"/>
                  <a:pt x="2476072" y="1405598"/>
                  <a:pt x="2476072" y="1409504"/>
                </a:cubicBezTo>
                <a:lnTo>
                  <a:pt x="2476072" y="1436835"/>
                </a:lnTo>
                <a:cubicBezTo>
                  <a:pt x="2476082" y="1436821"/>
                  <a:pt x="2476260" y="1436600"/>
                  <a:pt x="2479183" y="1432930"/>
                </a:cubicBezTo>
                <a:lnTo>
                  <a:pt x="2500957" y="1405598"/>
                </a:lnTo>
                <a:lnTo>
                  <a:pt x="2559023" y="1405598"/>
                </a:lnTo>
                <a:lnTo>
                  <a:pt x="2559023" y="1584087"/>
                </a:lnTo>
                <a:lnTo>
                  <a:pt x="2560578" y="1584087"/>
                </a:lnTo>
                <a:lnTo>
                  <a:pt x="2571465" y="1584087"/>
                </a:lnTo>
                <a:cubicBezTo>
                  <a:pt x="2571474" y="1584070"/>
                  <a:pt x="2571594" y="1583864"/>
                  <a:pt x="2573021" y="1581298"/>
                </a:cubicBezTo>
                <a:lnTo>
                  <a:pt x="2583908" y="1561776"/>
                </a:lnTo>
                <a:lnTo>
                  <a:pt x="2583908" y="1565681"/>
                </a:lnTo>
                <a:lnTo>
                  <a:pt x="2583908" y="1593012"/>
                </a:lnTo>
                <a:cubicBezTo>
                  <a:pt x="2592202" y="1593012"/>
                  <a:pt x="2592202" y="1593012"/>
                  <a:pt x="2592202" y="1499306"/>
                </a:cubicBezTo>
                <a:lnTo>
                  <a:pt x="2593757" y="1499306"/>
                </a:lnTo>
                <a:lnTo>
                  <a:pt x="2604645" y="1499306"/>
                </a:lnTo>
                <a:lnTo>
                  <a:pt x="2604645" y="1365438"/>
                </a:lnTo>
                <a:lnTo>
                  <a:pt x="2606720" y="1365438"/>
                </a:lnTo>
                <a:lnTo>
                  <a:pt x="2621235" y="1365438"/>
                </a:lnTo>
                <a:cubicBezTo>
                  <a:pt x="2621247" y="1365395"/>
                  <a:pt x="2621788" y="1363455"/>
                  <a:pt x="2646120" y="1276195"/>
                </a:cubicBezTo>
                <a:lnTo>
                  <a:pt x="2648713" y="1276195"/>
                </a:lnTo>
                <a:lnTo>
                  <a:pt x="2666859" y="1276195"/>
                </a:lnTo>
                <a:cubicBezTo>
                  <a:pt x="2666869" y="1276243"/>
                  <a:pt x="2667332" y="1278237"/>
                  <a:pt x="2687596" y="1365438"/>
                </a:cubicBezTo>
                <a:lnTo>
                  <a:pt x="2689669" y="1365438"/>
                </a:lnTo>
                <a:lnTo>
                  <a:pt x="2704186" y="1365438"/>
                </a:lnTo>
                <a:lnTo>
                  <a:pt x="2704186" y="1445758"/>
                </a:lnTo>
                <a:lnTo>
                  <a:pt x="2707814" y="1445758"/>
                </a:lnTo>
                <a:lnTo>
                  <a:pt x="2733219" y="1445758"/>
                </a:lnTo>
                <a:lnTo>
                  <a:pt x="2733219" y="1450221"/>
                </a:lnTo>
                <a:lnTo>
                  <a:pt x="2733219" y="1481456"/>
                </a:lnTo>
                <a:cubicBezTo>
                  <a:pt x="2741513" y="1481456"/>
                  <a:pt x="2741513" y="1481456"/>
                  <a:pt x="2741513" y="1476995"/>
                </a:cubicBezTo>
                <a:lnTo>
                  <a:pt x="2741513" y="1445758"/>
                </a:lnTo>
                <a:lnTo>
                  <a:pt x="2744624" y="1445758"/>
                </a:lnTo>
                <a:lnTo>
                  <a:pt x="2766398" y="1445758"/>
                </a:lnTo>
                <a:lnTo>
                  <a:pt x="2766398" y="1449104"/>
                </a:lnTo>
                <a:lnTo>
                  <a:pt x="2766398" y="1472532"/>
                </a:lnTo>
                <a:lnTo>
                  <a:pt x="2828612" y="1472532"/>
                </a:lnTo>
                <a:lnTo>
                  <a:pt x="2828612" y="1396675"/>
                </a:lnTo>
                <a:lnTo>
                  <a:pt x="2831203" y="1396675"/>
                </a:lnTo>
                <a:lnTo>
                  <a:pt x="2849349" y="1396675"/>
                </a:lnTo>
                <a:lnTo>
                  <a:pt x="2849349" y="1441296"/>
                </a:lnTo>
                <a:cubicBezTo>
                  <a:pt x="2853497" y="1441296"/>
                  <a:pt x="2853497" y="1441296"/>
                  <a:pt x="2853497" y="1374364"/>
                </a:cubicBezTo>
                <a:lnTo>
                  <a:pt x="2899119" y="1374364"/>
                </a:lnTo>
                <a:lnTo>
                  <a:pt x="2899119" y="1371016"/>
                </a:lnTo>
                <a:lnTo>
                  <a:pt x="2899119" y="1347590"/>
                </a:lnTo>
                <a:lnTo>
                  <a:pt x="2900674" y="1347590"/>
                </a:lnTo>
                <a:lnTo>
                  <a:pt x="2911561" y="1347590"/>
                </a:lnTo>
                <a:lnTo>
                  <a:pt x="2911561" y="1343687"/>
                </a:lnTo>
                <a:lnTo>
                  <a:pt x="2911561" y="1316355"/>
                </a:lnTo>
                <a:lnTo>
                  <a:pt x="2919857" y="1329741"/>
                </a:lnTo>
                <a:lnTo>
                  <a:pt x="2924523" y="1329741"/>
                </a:lnTo>
                <a:lnTo>
                  <a:pt x="2957185" y="1329741"/>
                </a:lnTo>
                <a:lnTo>
                  <a:pt x="2957185" y="1328067"/>
                </a:lnTo>
                <a:lnTo>
                  <a:pt x="2957185" y="1316355"/>
                </a:lnTo>
                <a:lnTo>
                  <a:pt x="2958740" y="1316355"/>
                </a:lnTo>
                <a:lnTo>
                  <a:pt x="2969627" y="1316355"/>
                </a:lnTo>
                <a:lnTo>
                  <a:pt x="2969627" y="1319144"/>
                </a:lnTo>
                <a:lnTo>
                  <a:pt x="2969627" y="1338667"/>
                </a:lnTo>
                <a:lnTo>
                  <a:pt x="3048430" y="1338667"/>
                </a:lnTo>
                <a:lnTo>
                  <a:pt x="3048430" y="1624247"/>
                </a:lnTo>
                <a:lnTo>
                  <a:pt x="3051540" y="1624247"/>
                </a:lnTo>
                <a:lnTo>
                  <a:pt x="3073315" y="1624247"/>
                </a:lnTo>
                <a:lnTo>
                  <a:pt x="3073315" y="1597475"/>
                </a:lnTo>
                <a:lnTo>
                  <a:pt x="3081611" y="1597475"/>
                </a:lnTo>
                <a:lnTo>
                  <a:pt x="3081611" y="1624247"/>
                </a:lnTo>
                <a:lnTo>
                  <a:pt x="3143823" y="1624247"/>
                </a:lnTo>
                <a:lnTo>
                  <a:pt x="3143823" y="1561776"/>
                </a:lnTo>
                <a:lnTo>
                  <a:pt x="3168708" y="1561776"/>
                </a:lnTo>
                <a:lnTo>
                  <a:pt x="3193593" y="1557315"/>
                </a:lnTo>
                <a:cubicBezTo>
                  <a:pt x="3197741" y="1557315"/>
                  <a:pt x="3197741" y="1561776"/>
                  <a:pt x="3201889" y="1561776"/>
                </a:cubicBezTo>
                <a:lnTo>
                  <a:pt x="3222625" y="1561776"/>
                </a:lnTo>
                <a:lnTo>
                  <a:pt x="3222625" y="1624247"/>
                </a:lnTo>
                <a:lnTo>
                  <a:pt x="3239216" y="1624247"/>
                </a:lnTo>
                <a:lnTo>
                  <a:pt x="3239216" y="1659946"/>
                </a:lnTo>
                <a:lnTo>
                  <a:pt x="3258322" y="1661814"/>
                </a:lnTo>
                <a:lnTo>
                  <a:pt x="3284840" y="1661814"/>
                </a:lnTo>
                <a:lnTo>
                  <a:pt x="3284840" y="1628710"/>
                </a:lnTo>
                <a:lnTo>
                  <a:pt x="3423908" y="1628710"/>
                </a:lnTo>
                <a:lnTo>
                  <a:pt x="3423908" y="1452735"/>
                </a:lnTo>
                <a:lnTo>
                  <a:pt x="3571269" y="1452735"/>
                </a:lnTo>
                <a:lnTo>
                  <a:pt x="3571269" y="1615324"/>
                </a:lnTo>
                <a:lnTo>
                  <a:pt x="3575165" y="1615324"/>
                </a:lnTo>
                <a:lnTo>
                  <a:pt x="3577707" y="1661814"/>
                </a:lnTo>
                <a:lnTo>
                  <a:pt x="3597509" y="1661814"/>
                </a:lnTo>
                <a:cubicBezTo>
                  <a:pt x="3598605" y="1646924"/>
                  <a:pt x="3600050" y="1631125"/>
                  <a:pt x="3600050" y="1615324"/>
                </a:cubicBezTo>
                <a:lnTo>
                  <a:pt x="3612493" y="1615324"/>
                </a:lnTo>
                <a:lnTo>
                  <a:pt x="3615034" y="1661814"/>
                </a:lnTo>
                <a:lnTo>
                  <a:pt x="3718630" y="1661814"/>
                </a:lnTo>
                <a:lnTo>
                  <a:pt x="3718630" y="1325301"/>
                </a:lnTo>
                <a:lnTo>
                  <a:pt x="4122450" y="1325301"/>
                </a:lnTo>
                <a:lnTo>
                  <a:pt x="4122450" y="1661814"/>
                </a:lnTo>
                <a:lnTo>
                  <a:pt x="4160712" y="1661814"/>
                </a:lnTo>
                <a:lnTo>
                  <a:pt x="4160712" y="1491124"/>
                </a:lnTo>
                <a:lnTo>
                  <a:pt x="4355371" y="1491124"/>
                </a:lnTo>
                <a:cubicBezTo>
                  <a:pt x="4405707" y="1468689"/>
                  <a:pt x="4422721" y="1378950"/>
                  <a:pt x="4462735" y="1356515"/>
                </a:cubicBezTo>
                <a:lnTo>
                  <a:pt x="4595456" y="1356515"/>
                </a:lnTo>
                <a:lnTo>
                  <a:pt x="4595456" y="1512692"/>
                </a:lnTo>
                <a:lnTo>
                  <a:pt x="4612046" y="1512692"/>
                </a:lnTo>
                <a:cubicBezTo>
                  <a:pt x="4612046" y="1508230"/>
                  <a:pt x="4616195" y="1503767"/>
                  <a:pt x="4616195" y="1499306"/>
                </a:cubicBezTo>
                <a:lnTo>
                  <a:pt x="4628637" y="1499306"/>
                </a:lnTo>
                <a:cubicBezTo>
                  <a:pt x="4628637" y="1503767"/>
                  <a:pt x="4628637" y="1508230"/>
                  <a:pt x="4632785" y="1517155"/>
                </a:cubicBezTo>
                <a:lnTo>
                  <a:pt x="4657670" y="1517155"/>
                </a:lnTo>
                <a:lnTo>
                  <a:pt x="4657670" y="1503767"/>
                </a:lnTo>
                <a:lnTo>
                  <a:pt x="4703291" y="1503767"/>
                </a:lnTo>
                <a:lnTo>
                  <a:pt x="4703291" y="1517155"/>
                </a:lnTo>
                <a:lnTo>
                  <a:pt x="4744767" y="1517155"/>
                </a:lnTo>
                <a:lnTo>
                  <a:pt x="4744767" y="1610861"/>
                </a:lnTo>
                <a:lnTo>
                  <a:pt x="4773800" y="1610861"/>
                </a:lnTo>
                <a:lnTo>
                  <a:pt x="4773800" y="1584087"/>
                </a:lnTo>
                <a:lnTo>
                  <a:pt x="4806981" y="1584087"/>
                </a:lnTo>
                <a:lnTo>
                  <a:pt x="4806981" y="1213724"/>
                </a:lnTo>
                <a:lnTo>
                  <a:pt x="4819424" y="1200336"/>
                </a:lnTo>
                <a:lnTo>
                  <a:pt x="4968734" y="1200336"/>
                </a:lnTo>
                <a:lnTo>
                  <a:pt x="4968734" y="1218187"/>
                </a:lnTo>
                <a:lnTo>
                  <a:pt x="4989471" y="1218187"/>
                </a:lnTo>
                <a:lnTo>
                  <a:pt x="4989471" y="1454684"/>
                </a:lnTo>
                <a:lnTo>
                  <a:pt x="5035095" y="1454684"/>
                </a:lnTo>
                <a:lnTo>
                  <a:pt x="5035095" y="1316355"/>
                </a:lnTo>
                <a:lnTo>
                  <a:pt x="5089012" y="1316355"/>
                </a:lnTo>
                <a:cubicBezTo>
                  <a:pt x="5093158" y="1316355"/>
                  <a:pt x="5093158" y="1311893"/>
                  <a:pt x="5097307" y="1307430"/>
                </a:cubicBezTo>
                <a:lnTo>
                  <a:pt x="5113897" y="1307430"/>
                </a:lnTo>
                <a:cubicBezTo>
                  <a:pt x="5118043" y="1311893"/>
                  <a:pt x="5118043" y="1316355"/>
                  <a:pt x="5122191" y="1316355"/>
                </a:cubicBezTo>
                <a:lnTo>
                  <a:pt x="5167815" y="1316355"/>
                </a:lnTo>
                <a:lnTo>
                  <a:pt x="5167815" y="1075395"/>
                </a:lnTo>
                <a:cubicBezTo>
                  <a:pt x="5167844" y="1075389"/>
                  <a:pt x="5169618" y="1075051"/>
                  <a:pt x="5283945" y="1053084"/>
                </a:cubicBezTo>
                <a:lnTo>
                  <a:pt x="5283945" y="1055315"/>
                </a:lnTo>
                <a:lnTo>
                  <a:pt x="5283945" y="1070933"/>
                </a:lnTo>
                <a:lnTo>
                  <a:pt x="5337863" y="1070933"/>
                </a:lnTo>
                <a:lnTo>
                  <a:pt x="5337863" y="1597475"/>
                </a:lnTo>
                <a:lnTo>
                  <a:pt x="5383486" y="1597475"/>
                </a:lnTo>
                <a:lnTo>
                  <a:pt x="5383486" y="1588550"/>
                </a:lnTo>
                <a:lnTo>
                  <a:pt x="5408371" y="1588550"/>
                </a:lnTo>
                <a:lnTo>
                  <a:pt x="5408371" y="1597475"/>
                </a:lnTo>
                <a:lnTo>
                  <a:pt x="5458141" y="1597475"/>
                </a:lnTo>
                <a:lnTo>
                  <a:pt x="5458141" y="1570701"/>
                </a:lnTo>
                <a:lnTo>
                  <a:pt x="5516207" y="1570701"/>
                </a:lnTo>
                <a:cubicBezTo>
                  <a:pt x="5524502" y="1561776"/>
                  <a:pt x="5532797" y="1561776"/>
                  <a:pt x="5541092" y="1561776"/>
                </a:cubicBezTo>
                <a:cubicBezTo>
                  <a:pt x="5553535" y="1570701"/>
                  <a:pt x="5570125" y="1570701"/>
                  <a:pt x="5582567" y="1570701"/>
                </a:cubicBezTo>
                <a:lnTo>
                  <a:pt x="5582567" y="1535004"/>
                </a:lnTo>
                <a:lnTo>
                  <a:pt x="5599158" y="1535004"/>
                </a:lnTo>
                <a:lnTo>
                  <a:pt x="5599158" y="1508230"/>
                </a:lnTo>
                <a:lnTo>
                  <a:pt x="5715288" y="1508230"/>
                </a:lnTo>
                <a:lnTo>
                  <a:pt x="5715288" y="1445758"/>
                </a:lnTo>
                <a:lnTo>
                  <a:pt x="5752615" y="1445758"/>
                </a:lnTo>
                <a:lnTo>
                  <a:pt x="5752615" y="1432372"/>
                </a:lnTo>
                <a:lnTo>
                  <a:pt x="5777500" y="1432372"/>
                </a:lnTo>
                <a:lnTo>
                  <a:pt x="5777500" y="1445758"/>
                </a:lnTo>
                <a:lnTo>
                  <a:pt x="5810681" y="1445758"/>
                </a:lnTo>
                <a:lnTo>
                  <a:pt x="5810681" y="1548390"/>
                </a:lnTo>
                <a:lnTo>
                  <a:pt x="5877041" y="1548390"/>
                </a:lnTo>
                <a:lnTo>
                  <a:pt x="5877041" y="1494844"/>
                </a:lnTo>
                <a:lnTo>
                  <a:pt x="5955844" y="1494844"/>
                </a:lnTo>
                <a:lnTo>
                  <a:pt x="5955844" y="1432372"/>
                </a:lnTo>
                <a:lnTo>
                  <a:pt x="6055386" y="1432372"/>
                </a:lnTo>
                <a:lnTo>
                  <a:pt x="6055628" y="1478578"/>
                </a:lnTo>
                <a:lnTo>
                  <a:pt x="6074361" y="1481456"/>
                </a:lnTo>
                <a:cubicBezTo>
                  <a:pt x="6074367" y="1481477"/>
                  <a:pt x="6074445" y="1481685"/>
                  <a:pt x="6075399" y="1484247"/>
                </a:cubicBezTo>
                <a:lnTo>
                  <a:pt x="6082655" y="1503767"/>
                </a:lnTo>
                <a:cubicBezTo>
                  <a:pt x="6082684" y="1503769"/>
                  <a:pt x="6083904" y="1503873"/>
                  <a:pt x="6136573" y="1508230"/>
                </a:cubicBezTo>
                <a:lnTo>
                  <a:pt x="6136573" y="1253884"/>
                </a:lnTo>
                <a:lnTo>
                  <a:pt x="6140721" y="1253884"/>
                </a:lnTo>
                <a:lnTo>
                  <a:pt x="6169754" y="1253884"/>
                </a:lnTo>
                <a:lnTo>
                  <a:pt x="6169754" y="972765"/>
                </a:lnTo>
                <a:lnTo>
                  <a:pt x="6173383" y="972765"/>
                </a:lnTo>
                <a:lnTo>
                  <a:pt x="6198787" y="972765"/>
                </a:lnTo>
                <a:lnTo>
                  <a:pt x="6198787" y="736267"/>
                </a:lnTo>
                <a:cubicBezTo>
                  <a:pt x="6207081" y="731805"/>
                  <a:pt x="6207081" y="731805"/>
                  <a:pt x="6207081" y="678257"/>
                </a:cubicBezTo>
                <a:lnTo>
                  <a:pt x="6211230" y="678257"/>
                </a:lnTo>
                <a:lnTo>
                  <a:pt x="6240263" y="678257"/>
                </a:lnTo>
                <a:cubicBezTo>
                  <a:pt x="6240285" y="678209"/>
                  <a:pt x="6241525" y="675388"/>
                  <a:pt x="6314917" y="508694"/>
                </a:cubicBezTo>
                <a:cubicBezTo>
                  <a:pt x="6314917" y="508665"/>
                  <a:pt x="6314987" y="504638"/>
                  <a:pt x="6323213" y="0"/>
                </a:cubicBezTo>
                <a:close/>
              </a:path>
            </a:pathLst>
          </a:custGeom>
          <a:solidFill>
            <a:schemeClr val="accent1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113353A-8ABE-4E26-B945-775C3D2474C6}"/>
              </a:ext>
            </a:extLst>
          </p:cNvPr>
          <p:cNvSpPr txBox="1"/>
          <p:nvPr/>
        </p:nvSpPr>
        <p:spPr>
          <a:xfrm>
            <a:off x="278261" y="3725247"/>
            <a:ext cx="6305458" cy="295465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Maestría en </a:t>
            </a:r>
            <a:r>
              <a:rPr lang="es-MX" sz="2400" dirty="0" err="1">
                <a:solidFill>
                  <a:schemeClr val="bg1"/>
                </a:solidFill>
              </a:rPr>
              <a:t>Admin</a:t>
            </a:r>
            <a:r>
              <a:rPr lang="es-MX" sz="2400" dirty="0">
                <a:solidFill>
                  <a:schemeClr val="bg1"/>
                </a:solidFill>
              </a:rPr>
              <a:t>. Tecnologías de Información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Correo electrónico: luzeunice@tec.mx</a:t>
            </a:r>
          </a:p>
          <a:p>
            <a:pPr marL="0" indent="0">
              <a:buNone/>
            </a:pPr>
            <a:endParaRPr lang="es-MX" sz="2400" dirty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s-MX" sz="2400" dirty="0">
                <a:solidFill>
                  <a:schemeClr val="bg1"/>
                </a:solidFill>
              </a:rPr>
              <a:t>Mensajería instantánea (</a:t>
            </a:r>
            <a:r>
              <a:rPr lang="es-MX" sz="2400" dirty="0" err="1">
                <a:solidFill>
                  <a:schemeClr val="bg1"/>
                </a:solidFill>
              </a:rPr>
              <a:t>Remind</a:t>
            </a:r>
            <a:r>
              <a:rPr lang="es-MX" sz="2400" dirty="0">
                <a:solidFill>
                  <a:schemeClr val="bg1"/>
                </a:solidFill>
              </a:rPr>
              <a:t> ):</a:t>
            </a:r>
          </a:p>
          <a:p>
            <a:pPr marL="0" indent="0">
              <a:buNone/>
            </a:pPr>
            <a:r>
              <a:rPr lang="es-MX" sz="1600" dirty="0">
                <a:solidFill>
                  <a:schemeClr val="bg1"/>
                </a:solidFill>
              </a:rPr>
              <a:t>https://www.remind.com/join/221102aa</a:t>
            </a:r>
            <a:endParaRPr lang="es-MX" sz="2400" dirty="0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DF92244-AE8A-4424-9829-B75C16847F0D}"/>
              </a:ext>
            </a:extLst>
          </p:cNvPr>
          <p:cNvSpPr/>
          <p:nvPr/>
        </p:nvSpPr>
        <p:spPr>
          <a:xfrm>
            <a:off x="5634568" y="4417320"/>
            <a:ext cx="45719" cy="21031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CB28702-6965-45EC-809C-67CC6BE5DCFC}"/>
              </a:ext>
            </a:extLst>
          </p:cNvPr>
          <p:cNvSpPr txBox="1"/>
          <p:nvPr/>
        </p:nvSpPr>
        <p:spPr>
          <a:xfrm>
            <a:off x="5881371" y="3987883"/>
            <a:ext cx="7012978" cy="269201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M.C. Investigación de operaciones (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UoE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Correo electrónico: josei.trevino@tec.mx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Mensajería instantánea (</a:t>
            </a:r>
            <a:r>
              <a:rPr kumimoji="0" lang="es-MX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Remind</a:t>
            </a:r>
            <a:r>
              <a:rPr kumimoji="0" lang="es-MX" sz="24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):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s-MX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https://www.remind.com/join/221102aa</a:t>
            </a: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8008678-B756-4FC8-8CF9-7FBEA8EFFDCD}"/>
              </a:ext>
            </a:extLst>
          </p:cNvPr>
          <p:cNvSpPr txBox="1"/>
          <p:nvPr/>
        </p:nvSpPr>
        <p:spPr>
          <a:xfrm>
            <a:off x="732179" y="1908452"/>
            <a:ext cx="3759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5636747-F03B-416A-AD6C-2702758DD6F7}"/>
              </a:ext>
            </a:extLst>
          </p:cNvPr>
          <p:cNvSpPr txBox="1"/>
          <p:nvPr/>
        </p:nvSpPr>
        <p:spPr>
          <a:xfrm>
            <a:off x="6764784" y="1989064"/>
            <a:ext cx="28586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2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4697540C-75B2-4410-A85D-01E8093C995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7486" y="161670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CB7A1E1F-F63B-4BF5-8202-A2C33E0E232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3949" y="1535321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C8A3FC02-9CA4-4595-8BC8-BDA1F5C1A0A3}"/>
              </a:ext>
            </a:extLst>
          </p:cNvPr>
          <p:cNvSpPr txBox="1"/>
          <p:nvPr/>
        </p:nvSpPr>
        <p:spPr>
          <a:xfrm>
            <a:off x="278261" y="590420"/>
            <a:ext cx="1175985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MX" sz="32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Herramientas computacionales: el arte de la analítica</a:t>
            </a:r>
            <a:endParaRPr lang="es-MX" sz="3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859747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>
            <a:extLst>
              <a:ext uri="{FF2B5EF4-FFF2-40B4-BE49-F238E27FC236}">
                <a16:creationId xmlns:a16="http://schemas.microsoft.com/office/drawing/2014/main" id="{91D6A2DF-E9F4-4298-BB8A-2F8D692B2F86}"/>
              </a:ext>
            </a:extLst>
          </p:cNvPr>
          <p:cNvGrpSpPr/>
          <p:nvPr/>
        </p:nvGrpSpPr>
        <p:grpSpPr>
          <a:xfrm flipH="1">
            <a:off x="3683937" y="1828609"/>
            <a:ext cx="7441805" cy="4801543"/>
            <a:chOff x="1070741" y="2355612"/>
            <a:chExt cx="3613027" cy="2331169"/>
          </a:xfrm>
        </p:grpSpPr>
        <p:sp>
          <p:nvSpPr>
            <p:cNvPr id="42" name="Freeform 2">
              <a:extLst>
                <a:ext uri="{FF2B5EF4-FFF2-40B4-BE49-F238E27FC236}">
                  <a16:creationId xmlns:a16="http://schemas.microsoft.com/office/drawing/2014/main" id="{5B950954-E34F-42CC-A697-D05446DD963F}"/>
                </a:ext>
              </a:extLst>
            </p:cNvPr>
            <p:cNvSpPr/>
            <p:nvPr/>
          </p:nvSpPr>
          <p:spPr>
            <a:xfrm>
              <a:off x="2216184" y="2716811"/>
              <a:ext cx="2467584" cy="1722768"/>
            </a:xfrm>
            <a:custGeom>
              <a:avLst/>
              <a:gdLst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141514 w 4637314"/>
                <a:gd name="connsiteY4" fmla="*/ 304800 h 2906486"/>
                <a:gd name="connsiteX5" fmla="*/ 0 w 4637314"/>
                <a:gd name="connsiteY5" fmla="*/ 468086 h 2906486"/>
                <a:gd name="connsiteX0" fmla="*/ 0 w 4637314"/>
                <a:gd name="connsiteY0" fmla="*/ 468086 h 2906486"/>
                <a:gd name="connsiteX1" fmla="*/ 65314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0 w 4637314"/>
                <a:gd name="connsiteY0" fmla="*/ 468086 h 2906486"/>
                <a:gd name="connsiteX1" fmla="*/ 13507 w 4637314"/>
                <a:gd name="connsiteY1" fmla="*/ 2906486 h 2906486"/>
                <a:gd name="connsiteX2" fmla="*/ 4637314 w 4637314"/>
                <a:gd name="connsiteY2" fmla="*/ 2862943 h 2906486"/>
                <a:gd name="connsiteX3" fmla="*/ 729343 w 4637314"/>
                <a:gd name="connsiteY3" fmla="*/ 0 h 2906486"/>
                <a:gd name="connsiteX4" fmla="*/ 0 w 4637314"/>
                <a:gd name="connsiteY4" fmla="*/ 468086 h 2906486"/>
                <a:gd name="connsiteX0" fmla="*/ 13023 w 4650337"/>
                <a:gd name="connsiteY0" fmla="*/ 468086 h 2915120"/>
                <a:gd name="connsiteX1" fmla="*/ 626 w 4650337"/>
                <a:gd name="connsiteY1" fmla="*/ 2915120 h 2915120"/>
                <a:gd name="connsiteX2" fmla="*/ 4650337 w 4650337"/>
                <a:gd name="connsiteY2" fmla="*/ 2862943 h 2915120"/>
                <a:gd name="connsiteX3" fmla="*/ 742366 w 4650337"/>
                <a:gd name="connsiteY3" fmla="*/ 0 h 2915120"/>
                <a:gd name="connsiteX4" fmla="*/ 13023 w 4650337"/>
                <a:gd name="connsiteY4" fmla="*/ 468086 h 2915120"/>
                <a:gd name="connsiteX0" fmla="*/ 13023 w 4417204"/>
                <a:gd name="connsiteY0" fmla="*/ 468086 h 2915120"/>
                <a:gd name="connsiteX1" fmla="*/ 626 w 4417204"/>
                <a:gd name="connsiteY1" fmla="*/ 2915120 h 2915120"/>
                <a:gd name="connsiteX2" fmla="*/ 4417204 w 4417204"/>
                <a:gd name="connsiteY2" fmla="*/ 2871577 h 2915120"/>
                <a:gd name="connsiteX3" fmla="*/ 742366 w 4417204"/>
                <a:gd name="connsiteY3" fmla="*/ 0 h 2915120"/>
                <a:gd name="connsiteX4" fmla="*/ 13023 w 4417204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  <a:gd name="connsiteX0" fmla="*/ 13023 w 4175437"/>
                <a:gd name="connsiteY0" fmla="*/ 468086 h 2915120"/>
                <a:gd name="connsiteX1" fmla="*/ 626 w 4175437"/>
                <a:gd name="connsiteY1" fmla="*/ 2915120 h 2915120"/>
                <a:gd name="connsiteX2" fmla="*/ 4175437 w 4175437"/>
                <a:gd name="connsiteY2" fmla="*/ 2897481 h 2915120"/>
                <a:gd name="connsiteX3" fmla="*/ 742366 w 4175437"/>
                <a:gd name="connsiteY3" fmla="*/ 0 h 2915120"/>
                <a:gd name="connsiteX4" fmla="*/ 13023 w 4175437"/>
                <a:gd name="connsiteY4" fmla="*/ 468086 h 2915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175437" h="2915120">
                  <a:moveTo>
                    <a:pt x="13023" y="468086"/>
                  </a:moveTo>
                  <a:cubicBezTo>
                    <a:pt x="17525" y="1280886"/>
                    <a:pt x="-3876" y="2102320"/>
                    <a:pt x="626" y="2915120"/>
                  </a:cubicBezTo>
                  <a:lnTo>
                    <a:pt x="4175437" y="2897481"/>
                  </a:lnTo>
                  <a:lnTo>
                    <a:pt x="742366" y="0"/>
                  </a:lnTo>
                  <a:lnTo>
                    <a:pt x="13023" y="468086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alpha val="20000"/>
                  </a:schemeClr>
                </a:gs>
                <a:gs pos="27000">
                  <a:schemeClr val="bg1">
                    <a:alpha val="80000"/>
                  </a:schemeClr>
                </a:gs>
                <a:gs pos="100000">
                  <a:schemeClr val="accent6">
                    <a:lumMod val="20000"/>
                    <a:lumOff val="80000"/>
                  </a:schemeClr>
                </a:gs>
              </a:gsLst>
              <a:lin ang="162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490EE5F0-CF33-4B44-B5ED-4544F3C11102}"/>
                </a:ext>
              </a:extLst>
            </p:cNvPr>
            <p:cNvGrpSpPr/>
            <p:nvPr/>
          </p:nvGrpSpPr>
          <p:grpSpPr>
            <a:xfrm rot="3660000">
              <a:off x="1772640" y="2273771"/>
              <a:ext cx="112390" cy="1065317"/>
              <a:chOff x="1039691" y="2468855"/>
              <a:chExt cx="190176" cy="1802639"/>
            </a:xfrm>
          </p:grpSpPr>
          <p:sp>
            <p:nvSpPr>
              <p:cNvPr id="52" name="Rectangle 51">
                <a:extLst>
                  <a:ext uri="{FF2B5EF4-FFF2-40B4-BE49-F238E27FC236}">
                    <a16:creationId xmlns:a16="http://schemas.microsoft.com/office/drawing/2014/main" id="{E8975BB8-EE4D-460C-A456-F629A16CE3CB}"/>
                  </a:ext>
                </a:extLst>
              </p:cNvPr>
              <p:cNvSpPr/>
              <p:nvPr/>
            </p:nvSpPr>
            <p:spPr>
              <a:xfrm>
                <a:off x="1039691" y="2471295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3" name="Rectangle 52">
                <a:extLst>
                  <a:ext uri="{FF2B5EF4-FFF2-40B4-BE49-F238E27FC236}">
                    <a16:creationId xmlns:a16="http://schemas.microsoft.com/office/drawing/2014/main" id="{337A640E-7961-4F63-ADF0-C0973C96F00E}"/>
                  </a:ext>
                </a:extLst>
              </p:cNvPr>
              <p:cNvSpPr/>
              <p:nvPr/>
            </p:nvSpPr>
            <p:spPr>
              <a:xfrm>
                <a:off x="1157859" y="2468855"/>
                <a:ext cx="72008" cy="1800200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D4D53A57-8618-4107-9CF2-7291CA3D57D3}"/>
                </a:ext>
              </a:extLst>
            </p:cNvPr>
            <p:cNvGrpSpPr/>
            <p:nvPr/>
          </p:nvGrpSpPr>
          <p:grpSpPr>
            <a:xfrm>
              <a:off x="1314845" y="3097544"/>
              <a:ext cx="136170" cy="1065354"/>
              <a:chOff x="1093356" y="2490394"/>
              <a:chExt cx="230413" cy="1802702"/>
            </a:xfrm>
          </p:grpSpPr>
          <p:sp>
            <p:nvSpPr>
              <p:cNvPr id="50" name="Rectangle 49">
                <a:extLst>
                  <a:ext uri="{FF2B5EF4-FFF2-40B4-BE49-F238E27FC236}">
                    <a16:creationId xmlns:a16="http://schemas.microsoft.com/office/drawing/2014/main" id="{88BDAD56-E049-4BC8-9321-268B090C506F}"/>
                  </a:ext>
                </a:extLst>
              </p:cNvPr>
              <p:cNvSpPr/>
              <p:nvPr/>
            </p:nvSpPr>
            <p:spPr>
              <a:xfrm>
                <a:off x="1093356" y="2492897"/>
                <a:ext cx="72008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51" name="Rectangle 50">
                <a:extLst>
                  <a:ext uri="{FF2B5EF4-FFF2-40B4-BE49-F238E27FC236}">
                    <a16:creationId xmlns:a16="http://schemas.microsoft.com/office/drawing/2014/main" id="{02B27242-762D-43FA-A395-BD4C4FD516DD}"/>
                  </a:ext>
                </a:extLst>
              </p:cNvPr>
              <p:cNvSpPr/>
              <p:nvPr/>
            </p:nvSpPr>
            <p:spPr>
              <a:xfrm>
                <a:off x="1251762" y="2490394"/>
                <a:ext cx="72007" cy="1800199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14F3918-BFE5-4FDE-9116-05E4F4EAAB3A}"/>
                </a:ext>
              </a:extLst>
            </p:cNvPr>
            <p:cNvGrpSpPr/>
            <p:nvPr/>
          </p:nvGrpSpPr>
          <p:grpSpPr>
            <a:xfrm>
              <a:off x="1243434" y="2957732"/>
              <a:ext cx="279625" cy="279625"/>
              <a:chOff x="3275856" y="4077072"/>
              <a:chExt cx="504056" cy="504056"/>
            </a:xfrm>
          </p:grpSpPr>
          <p:sp>
            <p:nvSpPr>
              <p:cNvPr id="48" name="Oval 47">
                <a:extLst>
                  <a:ext uri="{FF2B5EF4-FFF2-40B4-BE49-F238E27FC236}">
                    <a16:creationId xmlns:a16="http://schemas.microsoft.com/office/drawing/2014/main" id="{E2992267-EC98-4AEC-BD73-29670DE452B2}"/>
                  </a:ext>
                </a:extLst>
              </p:cNvPr>
              <p:cNvSpPr/>
              <p:nvPr/>
            </p:nvSpPr>
            <p:spPr>
              <a:xfrm>
                <a:off x="3275856" y="4077072"/>
                <a:ext cx="504056" cy="504056"/>
              </a:xfrm>
              <a:prstGeom prst="ellipse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49" name="Oval 48">
                <a:extLst>
                  <a:ext uri="{FF2B5EF4-FFF2-40B4-BE49-F238E27FC236}">
                    <a16:creationId xmlns:a16="http://schemas.microsoft.com/office/drawing/2014/main" id="{9DC7D0DE-4D7D-47F3-BB72-09BEE66D07B4}"/>
                  </a:ext>
                </a:extLst>
              </p:cNvPr>
              <p:cNvSpPr/>
              <p:nvPr/>
            </p:nvSpPr>
            <p:spPr>
              <a:xfrm>
                <a:off x="3375484" y="4176700"/>
                <a:ext cx="304800" cy="304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46" name="Rounded Rectangle 14">
              <a:extLst>
                <a:ext uri="{FF2B5EF4-FFF2-40B4-BE49-F238E27FC236}">
                  <a16:creationId xmlns:a16="http://schemas.microsoft.com/office/drawing/2014/main" id="{2FF409F9-519B-4CFE-8948-5CA5B624471A}"/>
                </a:ext>
              </a:extLst>
            </p:cNvPr>
            <p:cNvSpPr/>
            <p:nvPr/>
          </p:nvSpPr>
          <p:spPr>
            <a:xfrm rot="19957432">
              <a:off x="2045380" y="2355612"/>
              <a:ext cx="598917" cy="568478"/>
            </a:xfrm>
            <a:custGeom>
              <a:avLst/>
              <a:gdLst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  <a:gd name="connsiteX0" fmla="*/ 298603 w 598917"/>
                <a:gd name="connsiteY0" fmla="*/ 2 h 568478"/>
                <a:gd name="connsiteX1" fmla="*/ 373918 w 598917"/>
                <a:gd name="connsiteY1" fmla="*/ 19676 h 568478"/>
                <a:gd name="connsiteX2" fmla="*/ 448829 w 598917"/>
                <a:gd name="connsiteY2" fmla="*/ 150752 h 568478"/>
                <a:gd name="connsiteX3" fmla="*/ 446328 w 598917"/>
                <a:gd name="connsiteY3" fmla="*/ 150767 h 568478"/>
                <a:gd name="connsiteX4" fmla="*/ 446328 w 598917"/>
                <a:gd name="connsiteY4" fmla="*/ 252762 h 568478"/>
                <a:gd name="connsiteX5" fmla="*/ 446478 w 598917"/>
                <a:gd name="connsiteY5" fmla="*/ 252762 h 568478"/>
                <a:gd name="connsiteX6" fmla="*/ 598917 w 598917"/>
                <a:gd name="connsiteY6" fmla="*/ 565068 h 568478"/>
                <a:gd name="connsiteX7" fmla="*/ 0 w 598917"/>
                <a:gd name="connsiteY7" fmla="*/ 568478 h 568478"/>
                <a:gd name="connsiteX8" fmla="*/ 142510 w 598917"/>
                <a:gd name="connsiteY8" fmla="*/ 252762 h 568478"/>
                <a:gd name="connsiteX9" fmla="*/ 143217 w 598917"/>
                <a:gd name="connsiteY9" fmla="*/ 252762 h 568478"/>
                <a:gd name="connsiteX10" fmla="*/ 143217 w 598917"/>
                <a:gd name="connsiteY10" fmla="*/ 134244 h 568478"/>
                <a:gd name="connsiteX11" fmla="*/ 223520 w 598917"/>
                <a:gd name="connsiteY11" fmla="*/ 20528 h 568478"/>
                <a:gd name="connsiteX12" fmla="*/ 298603 w 598917"/>
                <a:gd name="connsiteY12" fmla="*/ 2 h 5684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98917" h="568478">
                  <a:moveTo>
                    <a:pt x="298603" y="2"/>
                  </a:moveTo>
                  <a:cubicBezTo>
                    <a:pt x="324583" y="-145"/>
                    <a:pt x="350602" y="6408"/>
                    <a:pt x="373918" y="19676"/>
                  </a:cubicBezTo>
                  <a:cubicBezTo>
                    <a:pt x="421176" y="46569"/>
                    <a:pt x="449886" y="96804"/>
                    <a:pt x="448829" y="150752"/>
                  </a:cubicBezTo>
                  <a:lnTo>
                    <a:pt x="446328" y="150767"/>
                  </a:lnTo>
                  <a:lnTo>
                    <a:pt x="446328" y="252762"/>
                  </a:lnTo>
                  <a:lnTo>
                    <a:pt x="446478" y="252762"/>
                  </a:lnTo>
                  <a:lnTo>
                    <a:pt x="598917" y="565068"/>
                  </a:lnTo>
                  <a:lnTo>
                    <a:pt x="0" y="568478"/>
                  </a:lnTo>
                  <a:lnTo>
                    <a:pt x="142510" y="252762"/>
                  </a:lnTo>
                  <a:lnTo>
                    <a:pt x="143217" y="252762"/>
                  </a:lnTo>
                  <a:lnTo>
                    <a:pt x="143217" y="134244"/>
                  </a:lnTo>
                  <a:cubicBezTo>
                    <a:pt x="143445" y="138297"/>
                    <a:pt x="164730" y="39613"/>
                    <a:pt x="223520" y="20528"/>
                  </a:cubicBezTo>
                  <a:cubicBezTo>
                    <a:pt x="249418" y="-1846"/>
                    <a:pt x="272623" y="149"/>
                    <a:pt x="298603" y="2"/>
                  </a:cubicBezTo>
                  <a:close/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47" name="Diagonal Stripe 46">
              <a:extLst>
                <a:ext uri="{FF2B5EF4-FFF2-40B4-BE49-F238E27FC236}">
                  <a16:creationId xmlns:a16="http://schemas.microsoft.com/office/drawing/2014/main" id="{06841D58-DB19-4BBA-9BD4-0487CCADE2F6}"/>
                </a:ext>
              </a:extLst>
            </p:cNvPr>
            <p:cNvSpPr/>
            <p:nvPr/>
          </p:nvSpPr>
          <p:spPr>
            <a:xfrm rot="2700000">
              <a:off x="1070741" y="4062402"/>
              <a:ext cx="624379" cy="624379"/>
            </a:xfrm>
            <a:prstGeom prst="diagStrip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C9B3D41-CF1A-47D2-AC94-5952EA72EE5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¿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Qué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es Git?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A528BAA-487C-4A6D-8281-1FDB2685FB80}"/>
              </a:ext>
            </a:extLst>
          </p:cNvPr>
          <p:cNvGrpSpPr/>
          <p:nvPr/>
        </p:nvGrpSpPr>
        <p:grpSpPr>
          <a:xfrm>
            <a:off x="6327040" y="4165068"/>
            <a:ext cx="2122406" cy="1866023"/>
            <a:chOff x="3983887" y="4061275"/>
            <a:chExt cx="2122406" cy="1866023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A0E57BFC-9D05-49A7-88D7-DD1CC2201B03}"/>
                </a:ext>
              </a:extLst>
            </p:cNvPr>
            <p:cNvGrpSpPr/>
            <p:nvPr/>
          </p:nvGrpSpPr>
          <p:grpSpPr>
            <a:xfrm>
              <a:off x="3983887" y="5358975"/>
              <a:ext cx="2049157" cy="568323"/>
              <a:chOff x="3622676" y="3492499"/>
              <a:chExt cx="2575763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9" name="Freeform 15">
                <a:extLst>
                  <a:ext uri="{FF2B5EF4-FFF2-40B4-BE49-F238E27FC236}">
                    <a16:creationId xmlns:a16="http://schemas.microsoft.com/office/drawing/2014/main" id="{1045BF2B-8E84-4D36-89EB-4FCBA5647010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763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2985"/>
                  <a:gd name="connsiteY0" fmla="*/ 0 h 714375"/>
                  <a:gd name="connsiteX1" fmla="*/ 6350 w 2572985"/>
                  <a:gd name="connsiteY1" fmla="*/ 177800 h 714375"/>
                  <a:gd name="connsiteX2" fmla="*/ 9525 w 2572985"/>
                  <a:gd name="connsiteY2" fmla="*/ 266700 h 714375"/>
                  <a:gd name="connsiteX3" fmla="*/ 2460625 w 2572985"/>
                  <a:gd name="connsiteY3" fmla="*/ 273050 h 714375"/>
                  <a:gd name="connsiteX4" fmla="*/ 2457450 w 2572985"/>
                  <a:gd name="connsiteY4" fmla="*/ 587375 h 714375"/>
                  <a:gd name="connsiteX5" fmla="*/ 66675 w 2572985"/>
                  <a:gd name="connsiteY5" fmla="*/ 590550 h 714375"/>
                  <a:gd name="connsiteX6" fmla="*/ 88900 w 2572985"/>
                  <a:gd name="connsiteY6" fmla="*/ 593725 h 714375"/>
                  <a:gd name="connsiteX7" fmla="*/ 92075 w 2572985"/>
                  <a:gd name="connsiteY7" fmla="*/ 546100 h 714375"/>
                  <a:gd name="connsiteX8" fmla="*/ 0 w 2572985"/>
                  <a:gd name="connsiteY8" fmla="*/ 619125 h 714375"/>
                  <a:gd name="connsiteX9" fmla="*/ 6350 w 2572985"/>
                  <a:gd name="connsiteY9" fmla="*/ 714375 h 714375"/>
                  <a:gd name="connsiteX10" fmla="*/ 2565400 w 2572985"/>
                  <a:gd name="connsiteY10" fmla="*/ 714375 h 714375"/>
                  <a:gd name="connsiteX11" fmla="*/ 2565567 w 2572985"/>
                  <a:gd name="connsiteY11" fmla="*/ 205427 h 714375"/>
                  <a:gd name="connsiteX12" fmla="*/ 2295525 w 2572985"/>
                  <a:gd name="connsiteY12" fmla="*/ 0 h 714375"/>
                  <a:gd name="connsiteX13" fmla="*/ 225425 w 2572985"/>
                  <a:gd name="connsiteY13" fmla="*/ 0 h 714375"/>
                  <a:gd name="connsiteX0" fmla="*/ 225425 w 2575763"/>
                  <a:gd name="connsiteY0" fmla="*/ 0 h 714375"/>
                  <a:gd name="connsiteX1" fmla="*/ 6350 w 2575763"/>
                  <a:gd name="connsiteY1" fmla="*/ 177800 h 714375"/>
                  <a:gd name="connsiteX2" fmla="*/ 9525 w 2575763"/>
                  <a:gd name="connsiteY2" fmla="*/ 266700 h 714375"/>
                  <a:gd name="connsiteX3" fmla="*/ 2460625 w 2575763"/>
                  <a:gd name="connsiteY3" fmla="*/ 273050 h 714375"/>
                  <a:gd name="connsiteX4" fmla="*/ 2457450 w 2575763"/>
                  <a:gd name="connsiteY4" fmla="*/ 587375 h 714375"/>
                  <a:gd name="connsiteX5" fmla="*/ 66675 w 2575763"/>
                  <a:gd name="connsiteY5" fmla="*/ 590550 h 714375"/>
                  <a:gd name="connsiteX6" fmla="*/ 88900 w 2575763"/>
                  <a:gd name="connsiteY6" fmla="*/ 593725 h 714375"/>
                  <a:gd name="connsiteX7" fmla="*/ 92075 w 2575763"/>
                  <a:gd name="connsiteY7" fmla="*/ 546100 h 714375"/>
                  <a:gd name="connsiteX8" fmla="*/ 0 w 2575763"/>
                  <a:gd name="connsiteY8" fmla="*/ 619125 h 714375"/>
                  <a:gd name="connsiteX9" fmla="*/ 6350 w 2575763"/>
                  <a:gd name="connsiteY9" fmla="*/ 714375 h 714375"/>
                  <a:gd name="connsiteX10" fmla="*/ 2565400 w 2575763"/>
                  <a:gd name="connsiteY10" fmla="*/ 714375 h 714375"/>
                  <a:gd name="connsiteX11" fmla="*/ 2574145 w 2575763"/>
                  <a:gd name="connsiteY11" fmla="*/ 205427 h 714375"/>
                  <a:gd name="connsiteX12" fmla="*/ 2295525 w 2575763"/>
                  <a:gd name="connsiteY12" fmla="*/ 0 h 714375"/>
                  <a:gd name="connsiteX13" fmla="*/ 225425 w 2575763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763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2028" y="381110"/>
                      <a:pt x="2574145" y="205427"/>
                    </a:cubicBezTo>
                    <a:cubicBezTo>
                      <a:pt x="2488420" y="123935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ffectLst>
                <a:outerShdw blurRad="76200" dist="12700" dir="8100000" sy="-23000" kx="800400" algn="br" rotWithShape="0">
                  <a:prstClr val="black">
                    <a:alpha val="2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20" name="Rectangle 22">
                <a:extLst>
                  <a:ext uri="{FF2B5EF4-FFF2-40B4-BE49-F238E27FC236}">
                    <a16:creationId xmlns:a16="http://schemas.microsoft.com/office/drawing/2014/main" id="{2426B174-F9BA-4BE0-9EEF-D79C9D345A95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0EEFC269-96A4-4FD1-8AAC-2F6F7AC82BC2}"/>
                </a:ext>
              </a:extLst>
            </p:cNvPr>
            <p:cNvGrpSpPr/>
            <p:nvPr/>
          </p:nvGrpSpPr>
          <p:grpSpPr>
            <a:xfrm>
              <a:off x="4035197" y="5083389"/>
              <a:ext cx="2071096" cy="442029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3FF7FD47-6EC3-4E22-8E9D-983D44891565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E8039A20-0078-4C61-B924-F31526FD1E54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CD66FACA-1C63-447E-81F6-3087FBA1B14D}"/>
                </a:ext>
              </a:extLst>
            </p:cNvPr>
            <p:cNvGrpSpPr/>
            <p:nvPr/>
          </p:nvGrpSpPr>
          <p:grpSpPr>
            <a:xfrm flipH="1">
              <a:off x="4155315" y="4711652"/>
              <a:ext cx="1753505" cy="486436"/>
              <a:chOff x="3622676" y="3492499"/>
              <a:chExt cx="2575177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5" name="Freeform 21">
                <a:extLst>
                  <a:ext uri="{FF2B5EF4-FFF2-40B4-BE49-F238E27FC236}">
                    <a16:creationId xmlns:a16="http://schemas.microsoft.com/office/drawing/2014/main" id="{16BAE55A-1D80-42D3-80C0-F44A1490FE72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5177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3535"/>
                  <a:gd name="connsiteY0" fmla="*/ 0 h 714375"/>
                  <a:gd name="connsiteX1" fmla="*/ 6350 w 2573535"/>
                  <a:gd name="connsiteY1" fmla="*/ 177800 h 714375"/>
                  <a:gd name="connsiteX2" fmla="*/ 9525 w 2573535"/>
                  <a:gd name="connsiteY2" fmla="*/ 266700 h 714375"/>
                  <a:gd name="connsiteX3" fmla="*/ 2460625 w 2573535"/>
                  <a:gd name="connsiteY3" fmla="*/ 273050 h 714375"/>
                  <a:gd name="connsiteX4" fmla="*/ 2457450 w 2573535"/>
                  <a:gd name="connsiteY4" fmla="*/ 587375 h 714375"/>
                  <a:gd name="connsiteX5" fmla="*/ 66675 w 2573535"/>
                  <a:gd name="connsiteY5" fmla="*/ 590550 h 714375"/>
                  <a:gd name="connsiteX6" fmla="*/ 88900 w 2573535"/>
                  <a:gd name="connsiteY6" fmla="*/ 593725 h 714375"/>
                  <a:gd name="connsiteX7" fmla="*/ 92075 w 2573535"/>
                  <a:gd name="connsiteY7" fmla="*/ 546100 h 714375"/>
                  <a:gd name="connsiteX8" fmla="*/ 0 w 2573535"/>
                  <a:gd name="connsiteY8" fmla="*/ 619125 h 714375"/>
                  <a:gd name="connsiteX9" fmla="*/ 6350 w 2573535"/>
                  <a:gd name="connsiteY9" fmla="*/ 714375 h 714375"/>
                  <a:gd name="connsiteX10" fmla="*/ 2565400 w 2573535"/>
                  <a:gd name="connsiteY10" fmla="*/ 714375 h 714375"/>
                  <a:gd name="connsiteX11" fmla="*/ 2567732 w 2573535"/>
                  <a:gd name="connsiteY11" fmla="*/ 201861 h 714375"/>
                  <a:gd name="connsiteX12" fmla="*/ 2295525 w 2573535"/>
                  <a:gd name="connsiteY12" fmla="*/ 0 h 714375"/>
                  <a:gd name="connsiteX13" fmla="*/ 225425 w 2573535"/>
                  <a:gd name="connsiteY13" fmla="*/ 0 h 714375"/>
                  <a:gd name="connsiteX0" fmla="*/ 225425 w 2575177"/>
                  <a:gd name="connsiteY0" fmla="*/ 0 h 714375"/>
                  <a:gd name="connsiteX1" fmla="*/ 6350 w 2575177"/>
                  <a:gd name="connsiteY1" fmla="*/ 177800 h 714375"/>
                  <a:gd name="connsiteX2" fmla="*/ 9525 w 2575177"/>
                  <a:gd name="connsiteY2" fmla="*/ 266700 h 714375"/>
                  <a:gd name="connsiteX3" fmla="*/ 2460625 w 2575177"/>
                  <a:gd name="connsiteY3" fmla="*/ 273050 h 714375"/>
                  <a:gd name="connsiteX4" fmla="*/ 2457450 w 2575177"/>
                  <a:gd name="connsiteY4" fmla="*/ 587375 h 714375"/>
                  <a:gd name="connsiteX5" fmla="*/ 66675 w 2575177"/>
                  <a:gd name="connsiteY5" fmla="*/ 590550 h 714375"/>
                  <a:gd name="connsiteX6" fmla="*/ 88900 w 2575177"/>
                  <a:gd name="connsiteY6" fmla="*/ 593725 h 714375"/>
                  <a:gd name="connsiteX7" fmla="*/ 92075 w 2575177"/>
                  <a:gd name="connsiteY7" fmla="*/ 546100 h 714375"/>
                  <a:gd name="connsiteX8" fmla="*/ 0 w 2575177"/>
                  <a:gd name="connsiteY8" fmla="*/ 619125 h 714375"/>
                  <a:gd name="connsiteX9" fmla="*/ 6350 w 2575177"/>
                  <a:gd name="connsiteY9" fmla="*/ 714375 h 714375"/>
                  <a:gd name="connsiteX10" fmla="*/ 2565400 w 2575177"/>
                  <a:gd name="connsiteY10" fmla="*/ 714375 h 714375"/>
                  <a:gd name="connsiteX11" fmla="*/ 2572743 w 2575177"/>
                  <a:gd name="connsiteY11" fmla="*/ 201861 h 714375"/>
                  <a:gd name="connsiteX12" fmla="*/ 2295525 w 2575177"/>
                  <a:gd name="connsiteY12" fmla="*/ 0 h 714375"/>
                  <a:gd name="connsiteX13" fmla="*/ 225425 w 2575177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5177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0626" y="377544"/>
                      <a:pt x="2572743" y="201861"/>
                    </a:cubicBezTo>
                    <a:cubicBezTo>
                      <a:pt x="2487018" y="120369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6" name="Rectangle 22">
                <a:extLst>
                  <a:ext uri="{FF2B5EF4-FFF2-40B4-BE49-F238E27FC236}">
                    <a16:creationId xmlns:a16="http://schemas.microsoft.com/office/drawing/2014/main" id="{92E7BFD0-7A70-47A3-B62D-273B4D7B0EE6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303B896E-AFBB-4CED-80AE-BACD9D40BAA4}"/>
                </a:ext>
              </a:extLst>
            </p:cNvPr>
            <p:cNvGrpSpPr/>
            <p:nvPr/>
          </p:nvGrpSpPr>
          <p:grpSpPr>
            <a:xfrm>
              <a:off x="4203709" y="4329734"/>
              <a:ext cx="1681345" cy="465751"/>
              <a:chOff x="3622676" y="3492499"/>
              <a:chExt cx="2578868" cy="71437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3" name="Freeform 24">
                <a:extLst>
                  <a:ext uri="{FF2B5EF4-FFF2-40B4-BE49-F238E27FC236}">
                    <a16:creationId xmlns:a16="http://schemas.microsoft.com/office/drawing/2014/main" id="{4A4834E8-40A2-40F8-BBC0-644FF4EA6CC4}"/>
                  </a:ext>
                </a:extLst>
              </p:cNvPr>
              <p:cNvSpPr/>
              <p:nvPr/>
            </p:nvSpPr>
            <p:spPr>
              <a:xfrm>
                <a:off x="3622676" y="3492499"/>
                <a:ext cx="2578868" cy="714375"/>
              </a:xfrm>
              <a:custGeom>
                <a:avLst/>
                <a:gdLst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6350 w 2559050"/>
                  <a:gd name="connsiteY2" fmla="*/ 2159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90500 w 2559050"/>
                  <a:gd name="connsiteY0" fmla="*/ 0 h 698500"/>
                  <a:gd name="connsiteX1" fmla="*/ 0 w 2559050"/>
                  <a:gd name="connsiteY1" fmla="*/ 152400 h 698500"/>
                  <a:gd name="connsiteX2" fmla="*/ 19050 w 2559050"/>
                  <a:gd name="connsiteY2" fmla="*/ 241300 h 698500"/>
                  <a:gd name="connsiteX3" fmla="*/ 2501900 w 2559050"/>
                  <a:gd name="connsiteY3" fmla="*/ 241300 h 698500"/>
                  <a:gd name="connsiteX4" fmla="*/ 2470150 w 2559050"/>
                  <a:gd name="connsiteY4" fmla="*/ 552450 h 698500"/>
                  <a:gd name="connsiteX5" fmla="*/ 76200 w 2559050"/>
                  <a:gd name="connsiteY5" fmla="*/ 565150 h 698500"/>
                  <a:gd name="connsiteX6" fmla="*/ 101600 w 2559050"/>
                  <a:gd name="connsiteY6" fmla="*/ 520700 h 698500"/>
                  <a:gd name="connsiteX7" fmla="*/ 6350 w 2559050"/>
                  <a:gd name="connsiteY7" fmla="*/ 577850 h 698500"/>
                  <a:gd name="connsiteX8" fmla="*/ 44450 w 2559050"/>
                  <a:gd name="connsiteY8" fmla="*/ 666750 h 698500"/>
                  <a:gd name="connsiteX9" fmla="*/ 2400300 w 2559050"/>
                  <a:gd name="connsiteY9" fmla="*/ 692150 h 698500"/>
                  <a:gd name="connsiteX10" fmla="*/ 2432050 w 2559050"/>
                  <a:gd name="connsiteY10" fmla="*/ 666750 h 698500"/>
                  <a:gd name="connsiteX11" fmla="*/ 2501900 w 2559050"/>
                  <a:gd name="connsiteY11" fmla="*/ 698500 h 698500"/>
                  <a:gd name="connsiteX12" fmla="*/ 2552700 w 2559050"/>
                  <a:gd name="connsiteY12" fmla="*/ 685800 h 698500"/>
                  <a:gd name="connsiteX13" fmla="*/ 2559050 w 2559050"/>
                  <a:gd name="connsiteY13" fmla="*/ 158750 h 698500"/>
                  <a:gd name="connsiteX14" fmla="*/ 2476500 w 2559050"/>
                  <a:gd name="connsiteY14" fmla="*/ 95250 h 698500"/>
                  <a:gd name="connsiteX15" fmla="*/ 520700 w 2559050"/>
                  <a:gd name="connsiteY15" fmla="*/ 184150 h 698500"/>
                  <a:gd name="connsiteX16" fmla="*/ 190500 w 2559050"/>
                  <a:gd name="connsiteY16" fmla="*/ 0 h 698500"/>
                  <a:gd name="connsiteX0" fmla="*/ 184150 w 2552700"/>
                  <a:gd name="connsiteY0" fmla="*/ 0 h 698500"/>
                  <a:gd name="connsiteX1" fmla="*/ 9525 w 2552700"/>
                  <a:gd name="connsiteY1" fmla="*/ 152400 h 698500"/>
                  <a:gd name="connsiteX2" fmla="*/ 12700 w 2552700"/>
                  <a:gd name="connsiteY2" fmla="*/ 241300 h 698500"/>
                  <a:gd name="connsiteX3" fmla="*/ 2495550 w 2552700"/>
                  <a:gd name="connsiteY3" fmla="*/ 241300 h 698500"/>
                  <a:gd name="connsiteX4" fmla="*/ 2463800 w 2552700"/>
                  <a:gd name="connsiteY4" fmla="*/ 552450 h 698500"/>
                  <a:gd name="connsiteX5" fmla="*/ 69850 w 2552700"/>
                  <a:gd name="connsiteY5" fmla="*/ 565150 h 698500"/>
                  <a:gd name="connsiteX6" fmla="*/ 95250 w 2552700"/>
                  <a:gd name="connsiteY6" fmla="*/ 520700 h 698500"/>
                  <a:gd name="connsiteX7" fmla="*/ 0 w 2552700"/>
                  <a:gd name="connsiteY7" fmla="*/ 577850 h 698500"/>
                  <a:gd name="connsiteX8" fmla="*/ 38100 w 2552700"/>
                  <a:gd name="connsiteY8" fmla="*/ 666750 h 698500"/>
                  <a:gd name="connsiteX9" fmla="*/ 2393950 w 2552700"/>
                  <a:gd name="connsiteY9" fmla="*/ 692150 h 698500"/>
                  <a:gd name="connsiteX10" fmla="*/ 2425700 w 2552700"/>
                  <a:gd name="connsiteY10" fmla="*/ 666750 h 698500"/>
                  <a:gd name="connsiteX11" fmla="*/ 2495550 w 2552700"/>
                  <a:gd name="connsiteY11" fmla="*/ 698500 h 698500"/>
                  <a:gd name="connsiteX12" fmla="*/ 2546350 w 2552700"/>
                  <a:gd name="connsiteY12" fmla="*/ 685800 h 698500"/>
                  <a:gd name="connsiteX13" fmla="*/ 2552700 w 2552700"/>
                  <a:gd name="connsiteY13" fmla="*/ 158750 h 698500"/>
                  <a:gd name="connsiteX14" fmla="*/ 2470150 w 2552700"/>
                  <a:gd name="connsiteY14" fmla="*/ 95250 h 698500"/>
                  <a:gd name="connsiteX15" fmla="*/ 514350 w 2552700"/>
                  <a:gd name="connsiteY15" fmla="*/ 184150 h 698500"/>
                  <a:gd name="connsiteX16" fmla="*/ 184150 w 2552700"/>
                  <a:gd name="connsiteY16" fmla="*/ 0 h 698500"/>
                  <a:gd name="connsiteX0" fmla="*/ 184150 w 2571750"/>
                  <a:gd name="connsiteY0" fmla="*/ 0 h 698500"/>
                  <a:gd name="connsiteX1" fmla="*/ 9525 w 2571750"/>
                  <a:gd name="connsiteY1" fmla="*/ 152400 h 698500"/>
                  <a:gd name="connsiteX2" fmla="*/ 12700 w 2571750"/>
                  <a:gd name="connsiteY2" fmla="*/ 241300 h 698500"/>
                  <a:gd name="connsiteX3" fmla="*/ 2495550 w 2571750"/>
                  <a:gd name="connsiteY3" fmla="*/ 241300 h 698500"/>
                  <a:gd name="connsiteX4" fmla="*/ 2463800 w 2571750"/>
                  <a:gd name="connsiteY4" fmla="*/ 552450 h 698500"/>
                  <a:gd name="connsiteX5" fmla="*/ 69850 w 2571750"/>
                  <a:gd name="connsiteY5" fmla="*/ 565150 h 698500"/>
                  <a:gd name="connsiteX6" fmla="*/ 95250 w 2571750"/>
                  <a:gd name="connsiteY6" fmla="*/ 520700 h 698500"/>
                  <a:gd name="connsiteX7" fmla="*/ 0 w 2571750"/>
                  <a:gd name="connsiteY7" fmla="*/ 577850 h 698500"/>
                  <a:gd name="connsiteX8" fmla="*/ 38100 w 2571750"/>
                  <a:gd name="connsiteY8" fmla="*/ 666750 h 698500"/>
                  <a:gd name="connsiteX9" fmla="*/ 2393950 w 2571750"/>
                  <a:gd name="connsiteY9" fmla="*/ 692150 h 698500"/>
                  <a:gd name="connsiteX10" fmla="*/ 2425700 w 2571750"/>
                  <a:gd name="connsiteY10" fmla="*/ 666750 h 698500"/>
                  <a:gd name="connsiteX11" fmla="*/ 2495550 w 2571750"/>
                  <a:gd name="connsiteY11" fmla="*/ 698500 h 698500"/>
                  <a:gd name="connsiteX12" fmla="*/ 2546350 w 2571750"/>
                  <a:gd name="connsiteY12" fmla="*/ 685800 h 698500"/>
                  <a:gd name="connsiteX13" fmla="*/ 2571750 w 2571750"/>
                  <a:gd name="connsiteY13" fmla="*/ 193675 h 698500"/>
                  <a:gd name="connsiteX14" fmla="*/ 2470150 w 2571750"/>
                  <a:gd name="connsiteY14" fmla="*/ 95250 h 698500"/>
                  <a:gd name="connsiteX15" fmla="*/ 514350 w 2571750"/>
                  <a:gd name="connsiteY15" fmla="*/ 184150 h 698500"/>
                  <a:gd name="connsiteX16" fmla="*/ 184150 w 2571750"/>
                  <a:gd name="connsiteY16" fmla="*/ 0 h 698500"/>
                  <a:gd name="connsiteX0" fmla="*/ 184150 w 2555875"/>
                  <a:gd name="connsiteY0" fmla="*/ 0 h 698500"/>
                  <a:gd name="connsiteX1" fmla="*/ 9525 w 2555875"/>
                  <a:gd name="connsiteY1" fmla="*/ 152400 h 698500"/>
                  <a:gd name="connsiteX2" fmla="*/ 12700 w 2555875"/>
                  <a:gd name="connsiteY2" fmla="*/ 241300 h 698500"/>
                  <a:gd name="connsiteX3" fmla="*/ 2495550 w 2555875"/>
                  <a:gd name="connsiteY3" fmla="*/ 241300 h 698500"/>
                  <a:gd name="connsiteX4" fmla="*/ 2463800 w 2555875"/>
                  <a:gd name="connsiteY4" fmla="*/ 552450 h 698500"/>
                  <a:gd name="connsiteX5" fmla="*/ 69850 w 2555875"/>
                  <a:gd name="connsiteY5" fmla="*/ 565150 h 698500"/>
                  <a:gd name="connsiteX6" fmla="*/ 95250 w 2555875"/>
                  <a:gd name="connsiteY6" fmla="*/ 520700 h 698500"/>
                  <a:gd name="connsiteX7" fmla="*/ 0 w 2555875"/>
                  <a:gd name="connsiteY7" fmla="*/ 577850 h 698500"/>
                  <a:gd name="connsiteX8" fmla="*/ 38100 w 2555875"/>
                  <a:gd name="connsiteY8" fmla="*/ 666750 h 698500"/>
                  <a:gd name="connsiteX9" fmla="*/ 2393950 w 2555875"/>
                  <a:gd name="connsiteY9" fmla="*/ 692150 h 698500"/>
                  <a:gd name="connsiteX10" fmla="*/ 2425700 w 2555875"/>
                  <a:gd name="connsiteY10" fmla="*/ 666750 h 698500"/>
                  <a:gd name="connsiteX11" fmla="*/ 2495550 w 2555875"/>
                  <a:gd name="connsiteY11" fmla="*/ 698500 h 698500"/>
                  <a:gd name="connsiteX12" fmla="*/ 2546350 w 2555875"/>
                  <a:gd name="connsiteY12" fmla="*/ 685800 h 698500"/>
                  <a:gd name="connsiteX13" fmla="*/ 2555875 w 2555875"/>
                  <a:gd name="connsiteY13" fmla="*/ 171450 h 698500"/>
                  <a:gd name="connsiteX14" fmla="*/ 2470150 w 2555875"/>
                  <a:gd name="connsiteY14" fmla="*/ 95250 h 698500"/>
                  <a:gd name="connsiteX15" fmla="*/ 514350 w 2555875"/>
                  <a:gd name="connsiteY15" fmla="*/ 184150 h 698500"/>
                  <a:gd name="connsiteX16" fmla="*/ 184150 w 2555875"/>
                  <a:gd name="connsiteY16" fmla="*/ 0 h 698500"/>
                  <a:gd name="connsiteX0" fmla="*/ 184150 w 2562506"/>
                  <a:gd name="connsiteY0" fmla="*/ 0 h 698500"/>
                  <a:gd name="connsiteX1" fmla="*/ 9525 w 2562506"/>
                  <a:gd name="connsiteY1" fmla="*/ 152400 h 698500"/>
                  <a:gd name="connsiteX2" fmla="*/ 12700 w 2562506"/>
                  <a:gd name="connsiteY2" fmla="*/ 241300 h 698500"/>
                  <a:gd name="connsiteX3" fmla="*/ 2495550 w 2562506"/>
                  <a:gd name="connsiteY3" fmla="*/ 241300 h 698500"/>
                  <a:gd name="connsiteX4" fmla="*/ 2463800 w 2562506"/>
                  <a:gd name="connsiteY4" fmla="*/ 552450 h 698500"/>
                  <a:gd name="connsiteX5" fmla="*/ 69850 w 2562506"/>
                  <a:gd name="connsiteY5" fmla="*/ 565150 h 698500"/>
                  <a:gd name="connsiteX6" fmla="*/ 95250 w 2562506"/>
                  <a:gd name="connsiteY6" fmla="*/ 520700 h 698500"/>
                  <a:gd name="connsiteX7" fmla="*/ 0 w 2562506"/>
                  <a:gd name="connsiteY7" fmla="*/ 577850 h 698500"/>
                  <a:gd name="connsiteX8" fmla="*/ 38100 w 2562506"/>
                  <a:gd name="connsiteY8" fmla="*/ 666750 h 698500"/>
                  <a:gd name="connsiteX9" fmla="*/ 2393950 w 2562506"/>
                  <a:gd name="connsiteY9" fmla="*/ 692150 h 698500"/>
                  <a:gd name="connsiteX10" fmla="*/ 2425700 w 2562506"/>
                  <a:gd name="connsiteY10" fmla="*/ 666750 h 698500"/>
                  <a:gd name="connsiteX11" fmla="*/ 2495550 w 2562506"/>
                  <a:gd name="connsiteY11" fmla="*/ 698500 h 698500"/>
                  <a:gd name="connsiteX12" fmla="*/ 2562225 w 2562506"/>
                  <a:gd name="connsiteY12" fmla="*/ 685800 h 698500"/>
                  <a:gd name="connsiteX13" fmla="*/ 2555875 w 2562506"/>
                  <a:gd name="connsiteY13" fmla="*/ 171450 h 698500"/>
                  <a:gd name="connsiteX14" fmla="*/ 2470150 w 2562506"/>
                  <a:gd name="connsiteY14" fmla="*/ 95250 h 698500"/>
                  <a:gd name="connsiteX15" fmla="*/ 514350 w 2562506"/>
                  <a:gd name="connsiteY15" fmla="*/ 184150 h 698500"/>
                  <a:gd name="connsiteX16" fmla="*/ 184150 w 2562506"/>
                  <a:gd name="connsiteY16" fmla="*/ 0 h 69850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25700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38100 w 2562506"/>
                  <a:gd name="connsiteY8" fmla="*/ 666750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4150 w 2562506"/>
                  <a:gd name="connsiteY0" fmla="*/ 0 h 692150"/>
                  <a:gd name="connsiteX1" fmla="*/ 9525 w 2562506"/>
                  <a:gd name="connsiteY1" fmla="*/ 152400 h 692150"/>
                  <a:gd name="connsiteX2" fmla="*/ 12700 w 2562506"/>
                  <a:gd name="connsiteY2" fmla="*/ 241300 h 692150"/>
                  <a:gd name="connsiteX3" fmla="*/ 2495550 w 2562506"/>
                  <a:gd name="connsiteY3" fmla="*/ 241300 h 692150"/>
                  <a:gd name="connsiteX4" fmla="*/ 2463800 w 2562506"/>
                  <a:gd name="connsiteY4" fmla="*/ 552450 h 692150"/>
                  <a:gd name="connsiteX5" fmla="*/ 69850 w 2562506"/>
                  <a:gd name="connsiteY5" fmla="*/ 565150 h 692150"/>
                  <a:gd name="connsiteX6" fmla="*/ 95250 w 2562506"/>
                  <a:gd name="connsiteY6" fmla="*/ 520700 h 692150"/>
                  <a:gd name="connsiteX7" fmla="*/ 0 w 2562506"/>
                  <a:gd name="connsiteY7" fmla="*/ 577850 h 692150"/>
                  <a:gd name="connsiteX8" fmla="*/ 9525 w 2562506"/>
                  <a:gd name="connsiteY8" fmla="*/ 688975 h 692150"/>
                  <a:gd name="connsiteX9" fmla="*/ 2393950 w 2562506"/>
                  <a:gd name="connsiteY9" fmla="*/ 692150 h 692150"/>
                  <a:gd name="connsiteX10" fmla="*/ 2435225 w 2562506"/>
                  <a:gd name="connsiteY10" fmla="*/ 666750 h 692150"/>
                  <a:gd name="connsiteX11" fmla="*/ 2479675 w 2562506"/>
                  <a:gd name="connsiteY11" fmla="*/ 692150 h 692150"/>
                  <a:gd name="connsiteX12" fmla="*/ 2562225 w 2562506"/>
                  <a:gd name="connsiteY12" fmla="*/ 685800 h 692150"/>
                  <a:gd name="connsiteX13" fmla="*/ 2555875 w 2562506"/>
                  <a:gd name="connsiteY13" fmla="*/ 171450 h 692150"/>
                  <a:gd name="connsiteX14" fmla="*/ 2470150 w 2562506"/>
                  <a:gd name="connsiteY14" fmla="*/ 95250 h 692150"/>
                  <a:gd name="connsiteX15" fmla="*/ 514350 w 2562506"/>
                  <a:gd name="connsiteY15" fmla="*/ 184150 h 692150"/>
                  <a:gd name="connsiteX16" fmla="*/ 184150 w 2562506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92075 w 2559331"/>
                  <a:gd name="connsiteY6" fmla="*/ 520700 h 692150"/>
                  <a:gd name="connsiteX7" fmla="*/ 0 w 2559331"/>
                  <a:gd name="connsiteY7" fmla="*/ 593725 h 692150"/>
                  <a:gd name="connsiteX8" fmla="*/ 6350 w 2559331"/>
                  <a:gd name="connsiteY8" fmla="*/ 688975 h 692150"/>
                  <a:gd name="connsiteX9" fmla="*/ 2390775 w 2559331"/>
                  <a:gd name="connsiteY9" fmla="*/ 692150 h 692150"/>
                  <a:gd name="connsiteX10" fmla="*/ 2432050 w 2559331"/>
                  <a:gd name="connsiteY10" fmla="*/ 6667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92375 w 2559331"/>
                  <a:gd name="connsiteY3" fmla="*/ 24130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6062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32050 w 2559331"/>
                  <a:gd name="connsiteY11" fmla="*/ 666750 h 692150"/>
                  <a:gd name="connsiteX12" fmla="*/ 2476500 w 2559331"/>
                  <a:gd name="connsiteY12" fmla="*/ 692150 h 692150"/>
                  <a:gd name="connsiteX13" fmla="*/ 2559050 w 2559331"/>
                  <a:gd name="connsiteY13" fmla="*/ 685800 h 692150"/>
                  <a:gd name="connsiteX14" fmla="*/ 2552700 w 2559331"/>
                  <a:gd name="connsiteY14" fmla="*/ 171450 h 692150"/>
                  <a:gd name="connsiteX15" fmla="*/ 2466975 w 2559331"/>
                  <a:gd name="connsiteY15" fmla="*/ 95250 h 692150"/>
                  <a:gd name="connsiteX16" fmla="*/ 511175 w 2559331"/>
                  <a:gd name="connsiteY16" fmla="*/ 184150 h 692150"/>
                  <a:gd name="connsiteX17" fmla="*/ 180975 w 2559331"/>
                  <a:gd name="connsiteY17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476500 w 2559331"/>
                  <a:gd name="connsiteY11" fmla="*/ 692150 h 692150"/>
                  <a:gd name="connsiteX12" fmla="*/ 2559050 w 2559331"/>
                  <a:gd name="connsiteY12" fmla="*/ 685800 h 692150"/>
                  <a:gd name="connsiteX13" fmla="*/ 2552700 w 2559331"/>
                  <a:gd name="connsiteY13" fmla="*/ 171450 h 692150"/>
                  <a:gd name="connsiteX14" fmla="*/ 2466975 w 2559331"/>
                  <a:gd name="connsiteY14" fmla="*/ 95250 h 692150"/>
                  <a:gd name="connsiteX15" fmla="*/ 511175 w 2559331"/>
                  <a:gd name="connsiteY15" fmla="*/ 184150 h 692150"/>
                  <a:gd name="connsiteX16" fmla="*/ 180975 w 2559331"/>
                  <a:gd name="connsiteY16" fmla="*/ 0 h 692150"/>
                  <a:gd name="connsiteX0" fmla="*/ 180975 w 2559331"/>
                  <a:gd name="connsiteY0" fmla="*/ 0 h 692150"/>
                  <a:gd name="connsiteX1" fmla="*/ 6350 w 2559331"/>
                  <a:gd name="connsiteY1" fmla="*/ 152400 h 692150"/>
                  <a:gd name="connsiteX2" fmla="*/ 9525 w 2559331"/>
                  <a:gd name="connsiteY2" fmla="*/ 241300 h 692150"/>
                  <a:gd name="connsiteX3" fmla="*/ 2454275 w 2559331"/>
                  <a:gd name="connsiteY3" fmla="*/ 234950 h 692150"/>
                  <a:gd name="connsiteX4" fmla="*/ 2454275 w 2559331"/>
                  <a:gd name="connsiteY4" fmla="*/ 552450 h 692150"/>
                  <a:gd name="connsiteX5" fmla="*/ 66675 w 2559331"/>
                  <a:gd name="connsiteY5" fmla="*/ 565150 h 692150"/>
                  <a:gd name="connsiteX6" fmla="*/ 88900 w 2559331"/>
                  <a:gd name="connsiteY6" fmla="*/ 568325 h 692150"/>
                  <a:gd name="connsiteX7" fmla="*/ 92075 w 2559331"/>
                  <a:gd name="connsiteY7" fmla="*/ 520700 h 692150"/>
                  <a:gd name="connsiteX8" fmla="*/ 0 w 2559331"/>
                  <a:gd name="connsiteY8" fmla="*/ 593725 h 692150"/>
                  <a:gd name="connsiteX9" fmla="*/ 6350 w 2559331"/>
                  <a:gd name="connsiteY9" fmla="*/ 688975 h 692150"/>
                  <a:gd name="connsiteX10" fmla="*/ 2390775 w 2559331"/>
                  <a:gd name="connsiteY10" fmla="*/ 692150 h 692150"/>
                  <a:gd name="connsiteX11" fmla="*/ 2559050 w 2559331"/>
                  <a:gd name="connsiteY11" fmla="*/ 685800 h 692150"/>
                  <a:gd name="connsiteX12" fmla="*/ 2552700 w 2559331"/>
                  <a:gd name="connsiteY12" fmla="*/ 171450 h 692150"/>
                  <a:gd name="connsiteX13" fmla="*/ 2466975 w 2559331"/>
                  <a:gd name="connsiteY13" fmla="*/ 95250 h 692150"/>
                  <a:gd name="connsiteX14" fmla="*/ 511175 w 2559331"/>
                  <a:gd name="connsiteY14" fmla="*/ 184150 h 692150"/>
                  <a:gd name="connsiteX15" fmla="*/ 180975 w 2559331"/>
                  <a:gd name="connsiteY15" fmla="*/ 0 h 692150"/>
                  <a:gd name="connsiteX0" fmla="*/ 180975 w 2559331"/>
                  <a:gd name="connsiteY0" fmla="*/ 0 h 688975"/>
                  <a:gd name="connsiteX1" fmla="*/ 6350 w 2559331"/>
                  <a:gd name="connsiteY1" fmla="*/ 152400 h 688975"/>
                  <a:gd name="connsiteX2" fmla="*/ 9525 w 2559331"/>
                  <a:gd name="connsiteY2" fmla="*/ 241300 h 688975"/>
                  <a:gd name="connsiteX3" fmla="*/ 2454275 w 2559331"/>
                  <a:gd name="connsiteY3" fmla="*/ 234950 h 688975"/>
                  <a:gd name="connsiteX4" fmla="*/ 2454275 w 2559331"/>
                  <a:gd name="connsiteY4" fmla="*/ 552450 h 688975"/>
                  <a:gd name="connsiteX5" fmla="*/ 66675 w 2559331"/>
                  <a:gd name="connsiteY5" fmla="*/ 565150 h 688975"/>
                  <a:gd name="connsiteX6" fmla="*/ 88900 w 2559331"/>
                  <a:gd name="connsiteY6" fmla="*/ 568325 h 688975"/>
                  <a:gd name="connsiteX7" fmla="*/ 92075 w 2559331"/>
                  <a:gd name="connsiteY7" fmla="*/ 520700 h 688975"/>
                  <a:gd name="connsiteX8" fmla="*/ 0 w 2559331"/>
                  <a:gd name="connsiteY8" fmla="*/ 593725 h 688975"/>
                  <a:gd name="connsiteX9" fmla="*/ 6350 w 2559331"/>
                  <a:gd name="connsiteY9" fmla="*/ 688975 h 688975"/>
                  <a:gd name="connsiteX10" fmla="*/ 2559050 w 2559331"/>
                  <a:gd name="connsiteY10" fmla="*/ 685800 h 688975"/>
                  <a:gd name="connsiteX11" fmla="*/ 2552700 w 2559331"/>
                  <a:gd name="connsiteY11" fmla="*/ 171450 h 688975"/>
                  <a:gd name="connsiteX12" fmla="*/ 2466975 w 2559331"/>
                  <a:gd name="connsiteY12" fmla="*/ 95250 h 688975"/>
                  <a:gd name="connsiteX13" fmla="*/ 511175 w 2559331"/>
                  <a:gd name="connsiteY13" fmla="*/ 184150 h 688975"/>
                  <a:gd name="connsiteX14" fmla="*/ 180975 w 25593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2231"/>
                  <a:gd name="connsiteY0" fmla="*/ 0 h 688975"/>
                  <a:gd name="connsiteX1" fmla="*/ 6350 w 2572231"/>
                  <a:gd name="connsiteY1" fmla="*/ 152400 h 688975"/>
                  <a:gd name="connsiteX2" fmla="*/ 9525 w 2572231"/>
                  <a:gd name="connsiteY2" fmla="*/ 241300 h 688975"/>
                  <a:gd name="connsiteX3" fmla="*/ 2454275 w 2572231"/>
                  <a:gd name="connsiteY3" fmla="*/ 234950 h 688975"/>
                  <a:gd name="connsiteX4" fmla="*/ 2454275 w 2572231"/>
                  <a:gd name="connsiteY4" fmla="*/ 552450 h 688975"/>
                  <a:gd name="connsiteX5" fmla="*/ 66675 w 2572231"/>
                  <a:gd name="connsiteY5" fmla="*/ 565150 h 688975"/>
                  <a:gd name="connsiteX6" fmla="*/ 88900 w 2572231"/>
                  <a:gd name="connsiteY6" fmla="*/ 568325 h 688975"/>
                  <a:gd name="connsiteX7" fmla="*/ 92075 w 2572231"/>
                  <a:gd name="connsiteY7" fmla="*/ 520700 h 688975"/>
                  <a:gd name="connsiteX8" fmla="*/ 0 w 2572231"/>
                  <a:gd name="connsiteY8" fmla="*/ 593725 h 688975"/>
                  <a:gd name="connsiteX9" fmla="*/ 6350 w 2572231"/>
                  <a:gd name="connsiteY9" fmla="*/ 688975 h 688975"/>
                  <a:gd name="connsiteX10" fmla="*/ 2559050 w 2572231"/>
                  <a:gd name="connsiteY10" fmla="*/ 685800 h 688975"/>
                  <a:gd name="connsiteX11" fmla="*/ 2552700 w 2572231"/>
                  <a:gd name="connsiteY11" fmla="*/ 171450 h 688975"/>
                  <a:gd name="connsiteX12" fmla="*/ 2466975 w 2572231"/>
                  <a:gd name="connsiteY12" fmla="*/ 95250 h 688975"/>
                  <a:gd name="connsiteX13" fmla="*/ 511175 w 2572231"/>
                  <a:gd name="connsiteY13" fmla="*/ 184150 h 688975"/>
                  <a:gd name="connsiteX14" fmla="*/ 180975 w 2572231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4798"/>
                  <a:gd name="connsiteY0" fmla="*/ 0 h 688975"/>
                  <a:gd name="connsiteX1" fmla="*/ 6350 w 2574798"/>
                  <a:gd name="connsiteY1" fmla="*/ 152400 h 688975"/>
                  <a:gd name="connsiteX2" fmla="*/ 9525 w 2574798"/>
                  <a:gd name="connsiteY2" fmla="*/ 241300 h 688975"/>
                  <a:gd name="connsiteX3" fmla="*/ 2454275 w 2574798"/>
                  <a:gd name="connsiteY3" fmla="*/ 234950 h 688975"/>
                  <a:gd name="connsiteX4" fmla="*/ 2454275 w 2574798"/>
                  <a:gd name="connsiteY4" fmla="*/ 552450 h 688975"/>
                  <a:gd name="connsiteX5" fmla="*/ 66675 w 2574798"/>
                  <a:gd name="connsiteY5" fmla="*/ 565150 h 688975"/>
                  <a:gd name="connsiteX6" fmla="*/ 88900 w 2574798"/>
                  <a:gd name="connsiteY6" fmla="*/ 568325 h 688975"/>
                  <a:gd name="connsiteX7" fmla="*/ 92075 w 2574798"/>
                  <a:gd name="connsiteY7" fmla="*/ 520700 h 688975"/>
                  <a:gd name="connsiteX8" fmla="*/ 0 w 2574798"/>
                  <a:gd name="connsiteY8" fmla="*/ 593725 h 688975"/>
                  <a:gd name="connsiteX9" fmla="*/ 6350 w 2574798"/>
                  <a:gd name="connsiteY9" fmla="*/ 688975 h 688975"/>
                  <a:gd name="connsiteX10" fmla="*/ 2562225 w 2574798"/>
                  <a:gd name="connsiteY10" fmla="*/ 666750 h 688975"/>
                  <a:gd name="connsiteX11" fmla="*/ 2552700 w 2574798"/>
                  <a:gd name="connsiteY11" fmla="*/ 171450 h 688975"/>
                  <a:gd name="connsiteX12" fmla="*/ 2466975 w 2574798"/>
                  <a:gd name="connsiteY12" fmla="*/ 95250 h 688975"/>
                  <a:gd name="connsiteX13" fmla="*/ 511175 w 2574798"/>
                  <a:gd name="connsiteY13" fmla="*/ 184150 h 688975"/>
                  <a:gd name="connsiteX14" fmla="*/ 180975 w 257479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7418"/>
                  <a:gd name="connsiteY0" fmla="*/ 0 h 688975"/>
                  <a:gd name="connsiteX1" fmla="*/ 6350 w 2577418"/>
                  <a:gd name="connsiteY1" fmla="*/ 152400 h 688975"/>
                  <a:gd name="connsiteX2" fmla="*/ 9525 w 2577418"/>
                  <a:gd name="connsiteY2" fmla="*/ 241300 h 688975"/>
                  <a:gd name="connsiteX3" fmla="*/ 2454275 w 2577418"/>
                  <a:gd name="connsiteY3" fmla="*/ 234950 h 688975"/>
                  <a:gd name="connsiteX4" fmla="*/ 2454275 w 2577418"/>
                  <a:gd name="connsiteY4" fmla="*/ 552450 h 688975"/>
                  <a:gd name="connsiteX5" fmla="*/ 66675 w 2577418"/>
                  <a:gd name="connsiteY5" fmla="*/ 565150 h 688975"/>
                  <a:gd name="connsiteX6" fmla="*/ 88900 w 2577418"/>
                  <a:gd name="connsiteY6" fmla="*/ 568325 h 688975"/>
                  <a:gd name="connsiteX7" fmla="*/ 92075 w 2577418"/>
                  <a:gd name="connsiteY7" fmla="*/ 520700 h 688975"/>
                  <a:gd name="connsiteX8" fmla="*/ 0 w 2577418"/>
                  <a:gd name="connsiteY8" fmla="*/ 593725 h 688975"/>
                  <a:gd name="connsiteX9" fmla="*/ 6350 w 2577418"/>
                  <a:gd name="connsiteY9" fmla="*/ 688975 h 688975"/>
                  <a:gd name="connsiteX10" fmla="*/ 2565400 w 2577418"/>
                  <a:gd name="connsiteY10" fmla="*/ 688975 h 688975"/>
                  <a:gd name="connsiteX11" fmla="*/ 2552700 w 2577418"/>
                  <a:gd name="connsiteY11" fmla="*/ 171450 h 688975"/>
                  <a:gd name="connsiteX12" fmla="*/ 2466975 w 2577418"/>
                  <a:gd name="connsiteY12" fmla="*/ 95250 h 688975"/>
                  <a:gd name="connsiteX13" fmla="*/ 511175 w 2577418"/>
                  <a:gd name="connsiteY13" fmla="*/ 184150 h 688975"/>
                  <a:gd name="connsiteX14" fmla="*/ 180975 w 2577418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54275 w 2570812"/>
                  <a:gd name="connsiteY3" fmla="*/ 2349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4275 w 2570812"/>
                  <a:gd name="connsiteY4" fmla="*/ 552450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511175 w 2570812"/>
                  <a:gd name="connsiteY13" fmla="*/ 1841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485775 w 2570812"/>
                  <a:gd name="connsiteY13" fmla="*/ 171450 h 688975"/>
                  <a:gd name="connsiteX14" fmla="*/ 180975 w 2570812"/>
                  <a:gd name="connsiteY14" fmla="*/ 0 h 68897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466975 w 2570812"/>
                  <a:gd name="connsiteY12" fmla="*/ 95250 h 688975"/>
                  <a:gd name="connsiteX13" fmla="*/ 180975 w 2570812"/>
                  <a:gd name="connsiteY13" fmla="*/ 0 h 688975"/>
                  <a:gd name="connsiteX0" fmla="*/ 180975 w 2570812"/>
                  <a:gd name="connsiteY0" fmla="*/ 31750 h 720725"/>
                  <a:gd name="connsiteX1" fmla="*/ 6350 w 2570812"/>
                  <a:gd name="connsiteY1" fmla="*/ 184150 h 720725"/>
                  <a:gd name="connsiteX2" fmla="*/ 9525 w 2570812"/>
                  <a:gd name="connsiteY2" fmla="*/ 273050 h 720725"/>
                  <a:gd name="connsiteX3" fmla="*/ 2460625 w 2570812"/>
                  <a:gd name="connsiteY3" fmla="*/ 279400 h 720725"/>
                  <a:gd name="connsiteX4" fmla="*/ 2457450 w 2570812"/>
                  <a:gd name="connsiteY4" fmla="*/ 593725 h 720725"/>
                  <a:gd name="connsiteX5" fmla="*/ 66675 w 2570812"/>
                  <a:gd name="connsiteY5" fmla="*/ 596900 h 720725"/>
                  <a:gd name="connsiteX6" fmla="*/ 88900 w 2570812"/>
                  <a:gd name="connsiteY6" fmla="*/ 600075 h 720725"/>
                  <a:gd name="connsiteX7" fmla="*/ 92075 w 2570812"/>
                  <a:gd name="connsiteY7" fmla="*/ 552450 h 720725"/>
                  <a:gd name="connsiteX8" fmla="*/ 0 w 2570812"/>
                  <a:gd name="connsiteY8" fmla="*/ 625475 h 720725"/>
                  <a:gd name="connsiteX9" fmla="*/ 6350 w 2570812"/>
                  <a:gd name="connsiteY9" fmla="*/ 720725 h 720725"/>
                  <a:gd name="connsiteX10" fmla="*/ 2565400 w 2570812"/>
                  <a:gd name="connsiteY10" fmla="*/ 720725 h 720725"/>
                  <a:gd name="connsiteX11" fmla="*/ 2552700 w 2570812"/>
                  <a:gd name="connsiteY11" fmla="*/ 203200 h 720725"/>
                  <a:gd name="connsiteX12" fmla="*/ 2336800 w 2570812"/>
                  <a:gd name="connsiteY12" fmla="*/ 0 h 720725"/>
                  <a:gd name="connsiteX13" fmla="*/ 180975 w 2570812"/>
                  <a:gd name="connsiteY13" fmla="*/ 31750 h 720725"/>
                  <a:gd name="connsiteX0" fmla="*/ 180975 w 2570812"/>
                  <a:gd name="connsiteY0" fmla="*/ 0 h 688975"/>
                  <a:gd name="connsiteX1" fmla="*/ 6350 w 2570812"/>
                  <a:gd name="connsiteY1" fmla="*/ 152400 h 688975"/>
                  <a:gd name="connsiteX2" fmla="*/ 9525 w 2570812"/>
                  <a:gd name="connsiteY2" fmla="*/ 241300 h 688975"/>
                  <a:gd name="connsiteX3" fmla="*/ 2460625 w 2570812"/>
                  <a:gd name="connsiteY3" fmla="*/ 247650 h 688975"/>
                  <a:gd name="connsiteX4" fmla="*/ 2457450 w 2570812"/>
                  <a:gd name="connsiteY4" fmla="*/ 561975 h 688975"/>
                  <a:gd name="connsiteX5" fmla="*/ 66675 w 2570812"/>
                  <a:gd name="connsiteY5" fmla="*/ 565150 h 688975"/>
                  <a:gd name="connsiteX6" fmla="*/ 88900 w 2570812"/>
                  <a:gd name="connsiteY6" fmla="*/ 568325 h 688975"/>
                  <a:gd name="connsiteX7" fmla="*/ 92075 w 2570812"/>
                  <a:gd name="connsiteY7" fmla="*/ 520700 h 688975"/>
                  <a:gd name="connsiteX8" fmla="*/ 0 w 2570812"/>
                  <a:gd name="connsiteY8" fmla="*/ 593725 h 688975"/>
                  <a:gd name="connsiteX9" fmla="*/ 6350 w 2570812"/>
                  <a:gd name="connsiteY9" fmla="*/ 688975 h 688975"/>
                  <a:gd name="connsiteX10" fmla="*/ 2565400 w 2570812"/>
                  <a:gd name="connsiteY10" fmla="*/ 688975 h 688975"/>
                  <a:gd name="connsiteX11" fmla="*/ 2552700 w 2570812"/>
                  <a:gd name="connsiteY11" fmla="*/ 171450 h 688975"/>
                  <a:gd name="connsiteX12" fmla="*/ 2352675 w 2570812"/>
                  <a:gd name="connsiteY12" fmla="*/ 19050 h 688975"/>
                  <a:gd name="connsiteX13" fmla="*/ 180975 w 2570812"/>
                  <a:gd name="connsiteY13" fmla="*/ 0 h 6889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52675 w 2570812"/>
                  <a:gd name="connsiteY12" fmla="*/ 4445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308225 w 2570812"/>
                  <a:gd name="connsiteY12" fmla="*/ 1270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0812"/>
                  <a:gd name="connsiteY0" fmla="*/ 0 h 714375"/>
                  <a:gd name="connsiteX1" fmla="*/ 6350 w 2570812"/>
                  <a:gd name="connsiteY1" fmla="*/ 177800 h 714375"/>
                  <a:gd name="connsiteX2" fmla="*/ 9525 w 2570812"/>
                  <a:gd name="connsiteY2" fmla="*/ 266700 h 714375"/>
                  <a:gd name="connsiteX3" fmla="*/ 2460625 w 2570812"/>
                  <a:gd name="connsiteY3" fmla="*/ 273050 h 714375"/>
                  <a:gd name="connsiteX4" fmla="*/ 2457450 w 2570812"/>
                  <a:gd name="connsiteY4" fmla="*/ 587375 h 714375"/>
                  <a:gd name="connsiteX5" fmla="*/ 66675 w 2570812"/>
                  <a:gd name="connsiteY5" fmla="*/ 590550 h 714375"/>
                  <a:gd name="connsiteX6" fmla="*/ 88900 w 2570812"/>
                  <a:gd name="connsiteY6" fmla="*/ 593725 h 714375"/>
                  <a:gd name="connsiteX7" fmla="*/ 92075 w 2570812"/>
                  <a:gd name="connsiteY7" fmla="*/ 546100 h 714375"/>
                  <a:gd name="connsiteX8" fmla="*/ 0 w 2570812"/>
                  <a:gd name="connsiteY8" fmla="*/ 619125 h 714375"/>
                  <a:gd name="connsiteX9" fmla="*/ 6350 w 2570812"/>
                  <a:gd name="connsiteY9" fmla="*/ 714375 h 714375"/>
                  <a:gd name="connsiteX10" fmla="*/ 2565400 w 2570812"/>
                  <a:gd name="connsiteY10" fmla="*/ 714375 h 714375"/>
                  <a:gd name="connsiteX11" fmla="*/ 2552700 w 2570812"/>
                  <a:gd name="connsiteY11" fmla="*/ 196850 h 714375"/>
                  <a:gd name="connsiteX12" fmla="*/ 2295525 w 2570812"/>
                  <a:gd name="connsiteY12" fmla="*/ 0 h 714375"/>
                  <a:gd name="connsiteX13" fmla="*/ 225425 w 2570812"/>
                  <a:gd name="connsiteY13" fmla="*/ 0 h 714375"/>
                  <a:gd name="connsiteX0" fmla="*/ 225425 w 2578868"/>
                  <a:gd name="connsiteY0" fmla="*/ 0 h 714375"/>
                  <a:gd name="connsiteX1" fmla="*/ 6350 w 2578868"/>
                  <a:gd name="connsiteY1" fmla="*/ 177800 h 714375"/>
                  <a:gd name="connsiteX2" fmla="*/ 9525 w 2578868"/>
                  <a:gd name="connsiteY2" fmla="*/ 266700 h 714375"/>
                  <a:gd name="connsiteX3" fmla="*/ 2460625 w 2578868"/>
                  <a:gd name="connsiteY3" fmla="*/ 273050 h 714375"/>
                  <a:gd name="connsiteX4" fmla="*/ 2457450 w 2578868"/>
                  <a:gd name="connsiteY4" fmla="*/ 587375 h 714375"/>
                  <a:gd name="connsiteX5" fmla="*/ 66675 w 2578868"/>
                  <a:gd name="connsiteY5" fmla="*/ 590550 h 714375"/>
                  <a:gd name="connsiteX6" fmla="*/ 88900 w 2578868"/>
                  <a:gd name="connsiteY6" fmla="*/ 593725 h 714375"/>
                  <a:gd name="connsiteX7" fmla="*/ 92075 w 2578868"/>
                  <a:gd name="connsiteY7" fmla="*/ 546100 h 714375"/>
                  <a:gd name="connsiteX8" fmla="*/ 0 w 2578868"/>
                  <a:gd name="connsiteY8" fmla="*/ 619125 h 714375"/>
                  <a:gd name="connsiteX9" fmla="*/ 6350 w 2578868"/>
                  <a:gd name="connsiteY9" fmla="*/ 714375 h 714375"/>
                  <a:gd name="connsiteX10" fmla="*/ 2565400 w 2578868"/>
                  <a:gd name="connsiteY10" fmla="*/ 714375 h 714375"/>
                  <a:gd name="connsiteX11" fmla="*/ 2578868 w 2578868"/>
                  <a:gd name="connsiteY11" fmla="*/ 202083 h 714375"/>
                  <a:gd name="connsiteX12" fmla="*/ 2295525 w 2578868"/>
                  <a:gd name="connsiteY12" fmla="*/ 0 h 714375"/>
                  <a:gd name="connsiteX13" fmla="*/ 225425 w 2578868"/>
                  <a:gd name="connsiteY13" fmla="*/ 0 h 7143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578868" h="714375">
                    <a:moveTo>
                      <a:pt x="225425" y="0"/>
                    </a:moveTo>
                    <a:lnTo>
                      <a:pt x="6350" y="177800"/>
                    </a:lnTo>
                    <a:lnTo>
                      <a:pt x="9525" y="266700"/>
                    </a:lnTo>
                    <a:lnTo>
                      <a:pt x="2460625" y="273050"/>
                    </a:lnTo>
                    <a:cubicBezTo>
                      <a:pt x="2459567" y="377825"/>
                      <a:pt x="2458508" y="482600"/>
                      <a:pt x="2457450" y="587375"/>
                    </a:cubicBezTo>
                    <a:lnTo>
                      <a:pt x="66675" y="590550"/>
                    </a:lnTo>
                    <a:cubicBezTo>
                      <a:pt x="69850" y="588433"/>
                      <a:pt x="85725" y="595842"/>
                      <a:pt x="88900" y="593725"/>
                    </a:cubicBezTo>
                    <a:lnTo>
                      <a:pt x="92075" y="546100"/>
                    </a:lnTo>
                    <a:lnTo>
                      <a:pt x="0" y="619125"/>
                    </a:lnTo>
                    <a:lnTo>
                      <a:pt x="6350" y="714375"/>
                    </a:lnTo>
                    <a:lnTo>
                      <a:pt x="2565400" y="714375"/>
                    </a:lnTo>
                    <a:cubicBezTo>
                      <a:pt x="2583392" y="672042"/>
                      <a:pt x="2576751" y="377766"/>
                      <a:pt x="2578868" y="202083"/>
                    </a:cubicBezTo>
                    <a:cubicBezTo>
                      <a:pt x="2493143" y="120591"/>
                      <a:pt x="2381250" y="65617"/>
                      <a:pt x="2295525" y="0"/>
                    </a:cubicBezTo>
                    <a:lnTo>
                      <a:pt x="225425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4" name="Rectangle 22">
                <a:extLst>
                  <a:ext uri="{FF2B5EF4-FFF2-40B4-BE49-F238E27FC236}">
                    <a16:creationId xmlns:a16="http://schemas.microsoft.com/office/drawing/2014/main" id="{35D2E122-1EF3-4220-ABE2-04041E76EE92}"/>
                  </a:ext>
                </a:extLst>
              </p:cNvPr>
              <p:cNvSpPr/>
              <p:nvPr/>
            </p:nvSpPr>
            <p:spPr>
              <a:xfrm>
                <a:off x="3707904" y="3762375"/>
                <a:ext cx="2376264" cy="321543"/>
              </a:xfrm>
              <a:custGeom>
                <a:avLst/>
                <a:gdLst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  <a:gd name="connsiteX0" fmla="*/ 0 w 2376264"/>
                  <a:gd name="connsiteY0" fmla="*/ 0 h 321543"/>
                  <a:gd name="connsiteX1" fmla="*/ 2376264 w 2376264"/>
                  <a:gd name="connsiteY1" fmla="*/ 0 h 321543"/>
                  <a:gd name="connsiteX2" fmla="*/ 2376264 w 2376264"/>
                  <a:gd name="connsiteY2" fmla="*/ 321543 h 321543"/>
                  <a:gd name="connsiteX3" fmla="*/ 0 w 2376264"/>
                  <a:gd name="connsiteY3" fmla="*/ 321543 h 321543"/>
                  <a:gd name="connsiteX4" fmla="*/ 0 w 2376264"/>
                  <a:gd name="connsiteY4" fmla="*/ 0 h 3215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76264" h="321543">
                    <a:moveTo>
                      <a:pt x="0" y="0"/>
                    </a:moveTo>
                    <a:lnTo>
                      <a:pt x="2376264" y="0"/>
                    </a:lnTo>
                    <a:lnTo>
                      <a:pt x="2376264" y="321543"/>
                    </a:lnTo>
                    <a:lnTo>
                      <a:pt x="0" y="321543"/>
                    </a:lnTo>
                    <a:cubicBezTo>
                      <a:pt x="34925" y="258812"/>
                      <a:pt x="50800" y="110356"/>
                      <a:pt x="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58A3C7EA-4A71-46E6-BD8C-824D91264A10}"/>
                </a:ext>
              </a:extLst>
            </p:cNvPr>
            <p:cNvGrpSpPr/>
            <p:nvPr/>
          </p:nvGrpSpPr>
          <p:grpSpPr>
            <a:xfrm>
              <a:off x="4117666" y="4061275"/>
              <a:ext cx="1832471" cy="391100"/>
              <a:chOff x="3644106" y="3130550"/>
              <a:chExt cx="2603340" cy="555625"/>
            </a:xfrm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grpSpPr>
          <p:sp>
            <p:nvSpPr>
              <p:cNvPr id="11" name="Freeform 27">
                <a:extLst>
                  <a:ext uri="{FF2B5EF4-FFF2-40B4-BE49-F238E27FC236}">
                    <a16:creationId xmlns:a16="http://schemas.microsoft.com/office/drawing/2014/main" id="{91AF17A4-D0DF-44B6-85AE-9E95BC013F17}"/>
                  </a:ext>
                </a:extLst>
              </p:cNvPr>
              <p:cNvSpPr/>
              <p:nvPr/>
            </p:nvSpPr>
            <p:spPr>
              <a:xfrm>
                <a:off x="3644106" y="3130550"/>
                <a:ext cx="2603340" cy="555625"/>
              </a:xfrm>
              <a:custGeom>
                <a:avLst/>
                <a:gdLst>
                  <a:gd name="connsiteX0" fmla="*/ 47625 w 2552700"/>
                  <a:gd name="connsiteY0" fmla="*/ 374650 h 685800"/>
                  <a:gd name="connsiteX1" fmla="*/ 0 w 2552700"/>
                  <a:gd name="connsiteY1" fmla="*/ 422275 h 685800"/>
                  <a:gd name="connsiteX2" fmla="*/ 447675 w 2552700"/>
                  <a:gd name="connsiteY2" fmla="*/ 685800 h 685800"/>
                  <a:gd name="connsiteX3" fmla="*/ 2549525 w 2552700"/>
                  <a:gd name="connsiteY3" fmla="*/ 615950 h 685800"/>
                  <a:gd name="connsiteX4" fmla="*/ 2552700 w 2552700"/>
                  <a:gd name="connsiteY4" fmla="*/ 273050 h 685800"/>
                  <a:gd name="connsiteX5" fmla="*/ 1384300 w 2552700"/>
                  <a:gd name="connsiteY5" fmla="*/ 0 h 685800"/>
                  <a:gd name="connsiteX6" fmla="*/ 6350 w 2552700"/>
                  <a:gd name="connsiteY6" fmla="*/ 168275 h 685800"/>
                  <a:gd name="connsiteX7" fmla="*/ 3175 w 2552700"/>
                  <a:gd name="connsiteY7" fmla="*/ 206375 h 685800"/>
                  <a:gd name="connsiteX8" fmla="*/ 463550 w 2552700"/>
                  <a:gd name="connsiteY8" fmla="*/ 374650 h 685800"/>
                  <a:gd name="connsiteX9" fmla="*/ 2520950 w 2552700"/>
                  <a:gd name="connsiteY9" fmla="*/ 333375 h 685800"/>
                  <a:gd name="connsiteX10" fmla="*/ 2501900 w 2552700"/>
                  <a:gd name="connsiteY10" fmla="*/ 549275 h 685800"/>
                  <a:gd name="connsiteX11" fmla="*/ 473075 w 2552700"/>
                  <a:gd name="connsiteY11" fmla="*/ 622300 h 685800"/>
                  <a:gd name="connsiteX12" fmla="*/ 47625 w 2552700"/>
                  <a:gd name="connsiteY12" fmla="*/ 374650 h 685800"/>
                  <a:gd name="connsiteX0" fmla="*/ 47625 w 2552700"/>
                  <a:gd name="connsiteY0" fmla="*/ 263525 h 574675"/>
                  <a:gd name="connsiteX1" fmla="*/ 0 w 2552700"/>
                  <a:gd name="connsiteY1" fmla="*/ 311150 h 574675"/>
                  <a:gd name="connsiteX2" fmla="*/ 447675 w 2552700"/>
                  <a:gd name="connsiteY2" fmla="*/ 574675 h 574675"/>
                  <a:gd name="connsiteX3" fmla="*/ 2549525 w 2552700"/>
                  <a:gd name="connsiteY3" fmla="*/ 504825 h 574675"/>
                  <a:gd name="connsiteX4" fmla="*/ 2552700 w 2552700"/>
                  <a:gd name="connsiteY4" fmla="*/ 161925 h 574675"/>
                  <a:gd name="connsiteX5" fmla="*/ 1552575 w 2552700"/>
                  <a:gd name="connsiteY5" fmla="*/ 0 h 574675"/>
                  <a:gd name="connsiteX6" fmla="*/ 6350 w 2552700"/>
                  <a:gd name="connsiteY6" fmla="*/ 57150 h 574675"/>
                  <a:gd name="connsiteX7" fmla="*/ 3175 w 2552700"/>
                  <a:gd name="connsiteY7" fmla="*/ 95250 h 574675"/>
                  <a:gd name="connsiteX8" fmla="*/ 463550 w 2552700"/>
                  <a:gd name="connsiteY8" fmla="*/ 263525 h 574675"/>
                  <a:gd name="connsiteX9" fmla="*/ 2520950 w 2552700"/>
                  <a:gd name="connsiteY9" fmla="*/ 222250 h 574675"/>
                  <a:gd name="connsiteX10" fmla="*/ 2501900 w 2552700"/>
                  <a:gd name="connsiteY10" fmla="*/ 438150 h 574675"/>
                  <a:gd name="connsiteX11" fmla="*/ 473075 w 2552700"/>
                  <a:gd name="connsiteY11" fmla="*/ 511175 h 574675"/>
                  <a:gd name="connsiteX12" fmla="*/ 47625 w 2552700"/>
                  <a:gd name="connsiteY12" fmla="*/ 263525 h 574675"/>
                  <a:gd name="connsiteX0" fmla="*/ 47625 w 2552700"/>
                  <a:gd name="connsiteY0" fmla="*/ 244475 h 555625"/>
                  <a:gd name="connsiteX1" fmla="*/ 0 w 2552700"/>
                  <a:gd name="connsiteY1" fmla="*/ 292100 h 555625"/>
                  <a:gd name="connsiteX2" fmla="*/ 447675 w 2552700"/>
                  <a:gd name="connsiteY2" fmla="*/ 555625 h 555625"/>
                  <a:gd name="connsiteX3" fmla="*/ 2549525 w 2552700"/>
                  <a:gd name="connsiteY3" fmla="*/ 485775 h 555625"/>
                  <a:gd name="connsiteX4" fmla="*/ 2552700 w 2552700"/>
                  <a:gd name="connsiteY4" fmla="*/ 142875 h 555625"/>
                  <a:gd name="connsiteX5" fmla="*/ 1606550 w 2552700"/>
                  <a:gd name="connsiteY5" fmla="*/ 0 h 555625"/>
                  <a:gd name="connsiteX6" fmla="*/ 6350 w 2552700"/>
                  <a:gd name="connsiteY6" fmla="*/ 38100 h 555625"/>
                  <a:gd name="connsiteX7" fmla="*/ 3175 w 2552700"/>
                  <a:gd name="connsiteY7" fmla="*/ 76200 h 555625"/>
                  <a:gd name="connsiteX8" fmla="*/ 463550 w 2552700"/>
                  <a:gd name="connsiteY8" fmla="*/ 244475 h 555625"/>
                  <a:gd name="connsiteX9" fmla="*/ 2520950 w 2552700"/>
                  <a:gd name="connsiteY9" fmla="*/ 203200 h 555625"/>
                  <a:gd name="connsiteX10" fmla="*/ 2501900 w 2552700"/>
                  <a:gd name="connsiteY10" fmla="*/ 419100 h 555625"/>
                  <a:gd name="connsiteX11" fmla="*/ 473075 w 2552700"/>
                  <a:gd name="connsiteY11" fmla="*/ 492125 h 555625"/>
                  <a:gd name="connsiteX12" fmla="*/ 47625 w 2552700"/>
                  <a:gd name="connsiteY12" fmla="*/ 244475 h 555625"/>
                  <a:gd name="connsiteX0" fmla="*/ 47625 w 2585519"/>
                  <a:gd name="connsiteY0" fmla="*/ 244475 h 555625"/>
                  <a:gd name="connsiteX1" fmla="*/ 0 w 2585519"/>
                  <a:gd name="connsiteY1" fmla="*/ 292100 h 555625"/>
                  <a:gd name="connsiteX2" fmla="*/ 447675 w 2585519"/>
                  <a:gd name="connsiteY2" fmla="*/ 555625 h 555625"/>
                  <a:gd name="connsiteX3" fmla="*/ 2549525 w 2585519"/>
                  <a:gd name="connsiteY3" fmla="*/ 485775 h 555625"/>
                  <a:gd name="connsiteX4" fmla="*/ 2552700 w 2585519"/>
                  <a:gd name="connsiteY4" fmla="*/ 142875 h 555625"/>
                  <a:gd name="connsiteX5" fmla="*/ 1606550 w 2585519"/>
                  <a:gd name="connsiteY5" fmla="*/ 0 h 555625"/>
                  <a:gd name="connsiteX6" fmla="*/ 6350 w 2585519"/>
                  <a:gd name="connsiteY6" fmla="*/ 38100 h 555625"/>
                  <a:gd name="connsiteX7" fmla="*/ 3175 w 2585519"/>
                  <a:gd name="connsiteY7" fmla="*/ 76200 h 555625"/>
                  <a:gd name="connsiteX8" fmla="*/ 463550 w 2585519"/>
                  <a:gd name="connsiteY8" fmla="*/ 244475 h 555625"/>
                  <a:gd name="connsiteX9" fmla="*/ 2520950 w 2585519"/>
                  <a:gd name="connsiteY9" fmla="*/ 203200 h 555625"/>
                  <a:gd name="connsiteX10" fmla="*/ 2501900 w 2585519"/>
                  <a:gd name="connsiteY10" fmla="*/ 419100 h 555625"/>
                  <a:gd name="connsiteX11" fmla="*/ 473075 w 2585519"/>
                  <a:gd name="connsiteY11" fmla="*/ 492125 h 555625"/>
                  <a:gd name="connsiteX12" fmla="*/ 47625 w 2585519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520950 w 2599371"/>
                  <a:gd name="connsiteY9" fmla="*/ 203200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01900 w 2599371"/>
                  <a:gd name="connsiteY10" fmla="*/ 41910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501900 w 2599371"/>
                  <a:gd name="connsiteY11" fmla="*/ 41910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527300 w 2599371"/>
                  <a:gd name="connsiteY10" fmla="*/ 307975 h 555625"/>
                  <a:gd name="connsiteX11" fmla="*/ 2479675 w 2599371"/>
                  <a:gd name="connsiteY11" fmla="*/ 425450 h 555625"/>
                  <a:gd name="connsiteX12" fmla="*/ 473075 w 2599371"/>
                  <a:gd name="connsiteY12" fmla="*/ 492125 h 555625"/>
                  <a:gd name="connsiteX13" fmla="*/ 47625 w 2599371"/>
                  <a:gd name="connsiteY13" fmla="*/ 244475 h 555625"/>
                  <a:gd name="connsiteX0" fmla="*/ 47625 w 2740156"/>
                  <a:gd name="connsiteY0" fmla="*/ 244475 h 555625"/>
                  <a:gd name="connsiteX1" fmla="*/ 0 w 2740156"/>
                  <a:gd name="connsiteY1" fmla="*/ 292100 h 555625"/>
                  <a:gd name="connsiteX2" fmla="*/ 447675 w 2740156"/>
                  <a:gd name="connsiteY2" fmla="*/ 555625 h 555625"/>
                  <a:gd name="connsiteX3" fmla="*/ 2549525 w 2740156"/>
                  <a:gd name="connsiteY3" fmla="*/ 485775 h 555625"/>
                  <a:gd name="connsiteX4" fmla="*/ 2552700 w 2740156"/>
                  <a:gd name="connsiteY4" fmla="*/ 142875 h 555625"/>
                  <a:gd name="connsiteX5" fmla="*/ 1606550 w 2740156"/>
                  <a:gd name="connsiteY5" fmla="*/ 0 h 555625"/>
                  <a:gd name="connsiteX6" fmla="*/ 6350 w 2740156"/>
                  <a:gd name="connsiteY6" fmla="*/ 38100 h 555625"/>
                  <a:gd name="connsiteX7" fmla="*/ 3175 w 2740156"/>
                  <a:gd name="connsiteY7" fmla="*/ 76200 h 555625"/>
                  <a:gd name="connsiteX8" fmla="*/ 463550 w 2740156"/>
                  <a:gd name="connsiteY8" fmla="*/ 244475 h 555625"/>
                  <a:gd name="connsiteX9" fmla="*/ 2495550 w 2740156"/>
                  <a:gd name="connsiteY9" fmla="*/ 206375 h 555625"/>
                  <a:gd name="connsiteX10" fmla="*/ 2479675 w 2740156"/>
                  <a:gd name="connsiteY10" fmla="*/ 425450 h 555625"/>
                  <a:gd name="connsiteX11" fmla="*/ 473075 w 2740156"/>
                  <a:gd name="connsiteY11" fmla="*/ 492125 h 555625"/>
                  <a:gd name="connsiteX12" fmla="*/ 47625 w 2740156"/>
                  <a:gd name="connsiteY12" fmla="*/ 244475 h 555625"/>
                  <a:gd name="connsiteX0" fmla="*/ 47625 w 2646925"/>
                  <a:gd name="connsiteY0" fmla="*/ 244475 h 555625"/>
                  <a:gd name="connsiteX1" fmla="*/ 0 w 2646925"/>
                  <a:gd name="connsiteY1" fmla="*/ 292100 h 555625"/>
                  <a:gd name="connsiteX2" fmla="*/ 447675 w 2646925"/>
                  <a:gd name="connsiteY2" fmla="*/ 555625 h 555625"/>
                  <a:gd name="connsiteX3" fmla="*/ 2549525 w 2646925"/>
                  <a:gd name="connsiteY3" fmla="*/ 485775 h 555625"/>
                  <a:gd name="connsiteX4" fmla="*/ 2552700 w 2646925"/>
                  <a:gd name="connsiteY4" fmla="*/ 142875 h 555625"/>
                  <a:gd name="connsiteX5" fmla="*/ 1606550 w 2646925"/>
                  <a:gd name="connsiteY5" fmla="*/ 0 h 555625"/>
                  <a:gd name="connsiteX6" fmla="*/ 6350 w 2646925"/>
                  <a:gd name="connsiteY6" fmla="*/ 38100 h 555625"/>
                  <a:gd name="connsiteX7" fmla="*/ 3175 w 2646925"/>
                  <a:gd name="connsiteY7" fmla="*/ 76200 h 555625"/>
                  <a:gd name="connsiteX8" fmla="*/ 463550 w 2646925"/>
                  <a:gd name="connsiteY8" fmla="*/ 244475 h 555625"/>
                  <a:gd name="connsiteX9" fmla="*/ 2495550 w 2646925"/>
                  <a:gd name="connsiteY9" fmla="*/ 206375 h 555625"/>
                  <a:gd name="connsiteX10" fmla="*/ 2479675 w 2646925"/>
                  <a:gd name="connsiteY10" fmla="*/ 425450 h 555625"/>
                  <a:gd name="connsiteX11" fmla="*/ 473075 w 2646925"/>
                  <a:gd name="connsiteY11" fmla="*/ 492125 h 555625"/>
                  <a:gd name="connsiteX12" fmla="*/ 47625 w 2646925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95550 w 2599371"/>
                  <a:gd name="connsiteY9" fmla="*/ 206375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47625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47625 w 2599371"/>
                  <a:gd name="connsiteY12" fmla="*/ 244475 h 555625"/>
                  <a:gd name="connsiteX0" fmla="*/ 24625 w 2608121"/>
                  <a:gd name="connsiteY0" fmla="*/ 244475 h 555625"/>
                  <a:gd name="connsiteX1" fmla="*/ 8750 w 2608121"/>
                  <a:gd name="connsiteY1" fmla="*/ 292100 h 555625"/>
                  <a:gd name="connsiteX2" fmla="*/ 456425 w 2608121"/>
                  <a:gd name="connsiteY2" fmla="*/ 555625 h 555625"/>
                  <a:gd name="connsiteX3" fmla="*/ 2558275 w 2608121"/>
                  <a:gd name="connsiteY3" fmla="*/ 485775 h 555625"/>
                  <a:gd name="connsiteX4" fmla="*/ 2561450 w 2608121"/>
                  <a:gd name="connsiteY4" fmla="*/ 142875 h 555625"/>
                  <a:gd name="connsiteX5" fmla="*/ 1615300 w 2608121"/>
                  <a:gd name="connsiteY5" fmla="*/ 0 h 555625"/>
                  <a:gd name="connsiteX6" fmla="*/ 15100 w 2608121"/>
                  <a:gd name="connsiteY6" fmla="*/ 38100 h 555625"/>
                  <a:gd name="connsiteX7" fmla="*/ 11925 w 2608121"/>
                  <a:gd name="connsiteY7" fmla="*/ 76200 h 555625"/>
                  <a:gd name="connsiteX8" fmla="*/ 472300 w 2608121"/>
                  <a:gd name="connsiteY8" fmla="*/ 244475 h 555625"/>
                  <a:gd name="connsiteX9" fmla="*/ 2478900 w 2608121"/>
                  <a:gd name="connsiteY9" fmla="*/ 209550 h 555625"/>
                  <a:gd name="connsiteX10" fmla="*/ 2488425 w 2608121"/>
                  <a:gd name="connsiteY10" fmla="*/ 425450 h 555625"/>
                  <a:gd name="connsiteX11" fmla="*/ 481825 w 2608121"/>
                  <a:gd name="connsiteY11" fmla="*/ 492125 h 555625"/>
                  <a:gd name="connsiteX12" fmla="*/ 24625 w 2608121"/>
                  <a:gd name="connsiteY12" fmla="*/ 244475 h 555625"/>
                  <a:gd name="connsiteX0" fmla="*/ 20208 w 2622754"/>
                  <a:gd name="connsiteY0" fmla="*/ 244475 h 555625"/>
                  <a:gd name="connsiteX1" fmla="*/ 23383 w 2622754"/>
                  <a:gd name="connsiteY1" fmla="*/ 292100 h 555625"/>
                  <a:gd name="connsiteX2" fmla="*/ 471058 w 2622754"/>
                  <a:gd name="connsiteY2" fmla="*/ 555625 h 555625"/>
                  <a:gd name="connsiteX3" fmla="*/ 2572908 w 2622754"/>
                  <a:gd name="connsiteY3" fmla="*/ 485775 h 555625"/>
                  <a:gd name="connsiteX4" fmla="*/ 2576083 w 2622754"/>
                  <a:gd name="connsiteY4" fmla="*/ 142875 h 555625"/>
                  <a:gd name="connsiteX5" fmla="*/ 1629933 w 2622754"/>
                  <a:gd name="connsiteY5" fmla="*/ 0 h 555625"/>
                  <a:gd name="connsiteX6" fmla="*/ 29733 w 2622754"/>
                  <a:gd name="connsiteY6" fmla="*/ 38100 h 555625"/>
                  <a:gd name="connsiteX7" fmla="*/ 26558 w 2622754"/>
                  <a:gd name="connsiteY7" fmla="*/ 76200 h 555625"/>
                  <a:gd name="connsiteX8" fmla="*/ 486933 w 2622754"/>
                  <a:gd name="connsiteY8" fmla="*/ 244475 h 555625"/>
                  <a:gd name="connsiteX9" fmla="*/ 2493533 w 2622754"/>
                  <a:gd name="connsiteY9" fmla="*/ 209550 h 555625"/>
                  <a:gd name="connsiteX10" fmla="*/ 2503058 w 2622754"/>
                  <a:gd name="connsiteY10" fmla="*/ 425450 h 555625"/>
                  <a:gd name="connsiteX11" fmla="*/ 496458 w 2622754"/>
                  <a:gd name="connsiteY11" fmla="*/ 492125 h 555625"/>
                  <a:gd name="connsiteX12" fmla="*/ 20208 w 2622754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73075 w 2599371"/>
                  <a:gd name="connsiteY11" fmla="*/ 492125 h 555625"/>
                  <a:gd name="connsiteX12" fmla="*/ 63500 w 2599371"/>
                  <a:gd name="connsiteY12" fmla="*/ 244475 h 555625"/>
                  <a:gd name="connsiteX0" fmla="*/ 63500 w 2599371"/>
                  <a:gd name="connsiteY0" fmla="*/ 244475 h 555625"/>
                  <a:gd name="connsiteX1" fmla="*/ 0 w 2599371"/>
                  <a:gd name="connsiteY1" fmla="*/ 292100 h 555625"/>
                  <a:gd name="connsiteX2" fmla="*/ 447675 w 2599371"/>
                  <a:gd name="connsiteY2" fmla="*/ 555625 h 555625"/>
                  <a:gd name="connsiteX3" fmla="*/ 2549525 w 2599371"/>
                  <a:gd name="connsiteY3" fmla="*/ 485775 h 555625"/>
                  <a:gd name="connsiteX4" fmla="*/ 2552700 w 2599371"/>
                  <a:gd name="connsiteY4" fmla="*/ 142875 h 555625"/>
                  <a:gd name="connsiteX5" fmla="*/ 1606550 w 2599371"/>
                  <a:gd name="connsiteY5" fmla="*/ 0 h 555625"/>
                  <a:gd name="connsiteX6" fmla="*/ 6350 w 2599371"/>
                  <a:gd name="connsiteY6" fmla="*/ 38100 h 555625"/>
                  <a:gd name="connsiteX7" fmla="*/ 3175 w 2599371"/>
                  <a:gd name="connsiteY7" fmla="*/ 76200 h 555625"/>
                  <a:gd name="connsiteX8" fmla="*/ 463550 w 2599371"/>
                  <a:gd name="connsiteY8" fmla="*/ 244475 h 555625"/>
                  <a:gd name="connsiteX9" fmla="*/ 2470150 w 2599371"/>
                  <a:gd name="connsiteY9" fmla="*/ 209550 h 555625"/>
                  <a:gd name="connsiteX10" fmla="*/ 2479675 w 2599371"/>
                  <a:gd name="connsiteY10" fmla="*/ 425450 h 555625"/>
                  <a:gd name="connsiteX11" fmla="*/ 485775 w 2599371"/>
                  <a:gd name="connsiteY11" fmla="*/ 488950 h 555625"/>
                  <a:gd name="connsiteX12" fmla="*/ 63500 w 2599371"/>
                  <a:gd name="connsiteY12" fmla="*/ 244475 h 555625"/>
                  <a:gd name="connsiteX0" fmla="*/ 96355 w 2632226"/>
                  <a:gd name="connsiteY0" fmla="*/ 244475 h 555625"/>
                  <a:gd name="connsiteX1" fmla="*/ 36030 w 2632226"/>
                  <a:gd name="connsiteY1" fmla="*/ 247650 h 555625"/>
                  <a:gd name="connsiteX2" fmla="*/ 32855 w 2632226"/>
                  <a:gd name="connsiteY2" fmla="*/ 292100 h 555625"/>
                  <a:gd name="connsiteX3" fmla="*/ 480530 w 2632226"/>
                  <a:gd name="connsiteY3" fmla="*/ 555625 h 555625"/>
                  <a:gd name="connsiteX4" fmla="*/ 2582380 w 2632226"/>
                  <a:gd name="connsiteY4" fmla="*/ 485775 h 555625"/>
                  <a:gd name="connsiteX5" fmla="*/ 2585555 w 2632226"/>
                  <a:gd name="connsiteY5" fmla="*/ 142875 h 555625"/>
                  <a:gd name="connsiteX6" fmla="*/ 1639405 w 2632226"/>
                  <a:gd name="connsiteY6" fmla="*/ 0 h 555625"/>
                  <a:gd name="connsiteX7" fmla="*/ 39205 w 2632226"/>
                  <a:gd name="connsiteY7" fmla="*/ 38100 h 555625"/>
                  <a:gd name="connsiteX8" fmla="*/ 36030 w 2632226"/>
                  <a:gd name="connsiteY8" fmla="*/ 76200 h 555625"/>
                  <a:gd name="connsiteX9" fmla="*/ 496405 w 2632226"/>
                  <a:gd name="connsiteY9" fmla="*/ 244475 h 555625"/>
                  <a:gd name="connsiteX10" fmla="*/ 2503005 w 2632226"/>
                  <a:gd name="connsiteY10" fmla="*/ 209550 h 555625"/>
                  <a:gd name="connsiteX11" fmla="*/ 2512530 w 2632226"/>
                  <a:gd name="connsiteY11" fmla="*/ 425450 h 555625"/>
                  <a:gd name="connsiteX12" fmla="*/ 518630 w 2632226"/>
                  <a:gd name="connsiteY12" fmla="*/ 488950 h 555625"/>
                  <a:gd name="connsiteX13" fmla="*/ 96355 w 2632226"/>
                  <a:gd name="connsiteY13" fmla="*/ 244475 h 555625"/>
                  <a:gd name="connsiteX0" fmla="*/ 105580 w 2641451"/>
                  <a:gd name="connsiteY0" fmla="*/ 244475 h 555625"/>
                  <a:gd name="connsiteX1" fmla="*/ 19061 w 2641451"/>
                  <a:gd name="connsiteY1" fmla="*/ 226218 h 555625"/>
                  <a:gd name="connsiteX2" fmla="*/ 42080 w 2641451"/>
                  <a:gd name="connsiteY2" fmla="*/ 292100 h 555625"/>
                  <a:gd name="connsiteX3" fmla="*/ 489755 w 2641451"/>
                  <a:gd name="connsiteY3" fmla="*/ 555625 h 555625"/>
                  <a:gd name="connsiteX4" fmla="*/ 2591605 w 2641451"/>
                  <a:gd name="connsiteY4" fmla="*/ 485775 h 555625"/>
                  <a:gd name="connsiteX5" fmla="*/ 2594780 w 2641451"/>
                  <a:gd name="connsiteY5" fmla="*/ 142875 h 555625"/>
                  <a:gd name="connsiteX6" fmla="*/ 1648630 w 2641451"/>
                  <a:gd name="connsiteY6" fmla="*/ 0 h 555625"/>
                  <a:gd name="connsiteX7" fmla="*/ 48430 w 2641451"/>
                  <a:gd name="connsiteY7" fmla="*/ 38100 h 555625"/>
                  <a:gd name="connsiteX8" fmla="*/ 45255 w 2641451"/>
                  <a:gd name="connsiteY8" fmla="*/ 76200 h 555625"/>
                  <a:gd name="connsiteX9" fmla="*/ 505630 w 2641451"/>
                  <a:gd name="connsiteY9" fmla="*/ 244475 h 555625"/>
                  <a:gd name="connsiteX10" fmla="*/ 2512230 w 2641451"/>
                  <a:gd name="connsiteY10" fmla="*/ 209550 h 555625"/>
                  <a:gd name="connsiteX11" fmla="*/ 2521755 w 2641451"/>
                  <a:gd name="connsiteY11" fmla="*/ 425450 h 555625"/>
                  <a:gd name="connsiteX12" fmla="*/ 527855 w 2641451"/>
                  <a:gd name="connsiteY12" fmla="*/ 488950 h 555625"/>
                  <a:gd name="connsiteX13" fmla="*/ 105580 w 2641451"/>
                  <a:gd name="connsiteY13" fmla="*/ 244475 h 555625"/>
                  <a:gd name="connsiteX0" fmla="*/ 100036 w 2635907"/>
                  <a:gd name="connsiteY0" fmla="*/ 244475 h 555625"/>
                  <a:gd name="connsiteX1" fmla="*/ 27804 w 2635907"/>
                  <a:gd name="connsiteY1" fmla="*/ 266699 h 555625"/>
                  <a:gd name="connsiteX2" fmla="*/ 36536 w 2635907"/>
                  <a:gd name="connsiteY2" fmla="*/ 292100 h 555625"/>
                  <a:gd name="connsiteX3" fmla="*/ 484211 w 2635907"/>
                  <a:gd name="connsiteY3" fmla="*/ 555625 h 555625"/>
                  <a:gd name="connsiteX4" fmla="*/ 2586061 w 2635907"/>
                  <a:gd name="connsiteY4" fmla="*/ 485775 h 555625"/>
                  <a:gd name="connsiteX5" fmla="*/ 2589236 w 2635907"/>
                  <a:gd name="connsiteY5" fmla="*/ 142875 h 555625"/>
                  <a:gd name="connsiteX6" fmla="*/ 1643086 w 2635907"/>
                  <a:gd name="connsiteY6" fmla="*/ 0 h 555625"/>
                  <a:gd name="connsiteX7" fmla="*/ 42886 w 2635907"/>
                  <a:gd name="connsiteY7" fmla="*/ 38100 h 555625"/>
                  <a:gd name="connsiteX8" fmla="*/ 39711 w 2635907"/>
                  <a:gd name="connsiteY8" fmla="*/ 76200 h 555625"/>
                  <a:gd name="connsiteX9" fmla="*/ 500086 w 2635907"/>
                  <a:gd name="connsiteY9" fmla="*/ 244475 h 555625"/>
                  <a:gd name="connsiteX10" fmla="*/ 2506686 w 2635907"/>
                  <a:gd name="connsiteY10" fmla="*/ 209550 h 555625"/>
                  <a:gd name="connsiteX11" fmla="*/ 2516211 w 2635907"/>
                  <a:gd name="connsiteY11" fmla="*/ 425450 h 555625"/>
                  <a:gd name="connsiteX12" fmla="*/ 522311 w 2635907"/>
                  <a:gd name="connsiteY12" fmla="*/ 488950 h 555625"/>
                  <a:gd name="connsiteX13" fmla="*/ 100036 w 2635907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103571 w 2639442"/>
                  <a:gd name="connsiteY0" fmla="*/ 244475 h 555625"/>
                  <a:gd name="connsiteX1" fmla="*/ 21814 w 2639442"/>
                  <a:gd name="connsiteY1" fmla="*/ 226218 h 555625"/>
                  <a:gd name="connsiteX2" fmla="*/ 40071 w 2639442"/>
                  <a:gd name="connsiteY2" fmla="*/ 292100 h 555625"/>
                  <a:gd name="connsiteX3" fmla="*/ 487746 w 2639442"/>
                  <a:gd name="connsiteY3" fmla="*/ 555625 h 555625"/>
                  <a:gd name="connsiteX4" fmla="*/ 2589596 w 2639442"/>
                  <a:gd name="connsiteY4" fmla="*/ 485775 h 555625"/>
                  <a:gd name="connsiteX5" fmla="*/ 2592771 w 2639442"/>
                  <a:gd name="connsiteY5" fmla="*/ 142875 h 555625"/>
                  <a:gd name="connsiteX6" fmla="*/ 1646621 w 2639442"/>
                  <a:gd name="connsiteY6" fmla="*/ 0 h 555625"/>
                  <a:gd name="connsiteX7" fmla="*/ 46421 w 2639442"/>
                  <a:gd name="connsiteY7" fmla="*/ 38100 h 555625"/>
                  <a:gd name="connsiteX8" fmla="*/ 43246 w 2639442"/>
                  <a:gd name="connsiteY8" fmla="*/ 76200 h 555625"/>
                  <a:gd name="connsiteX9" fmla="*/ 503621 w 2639442"/>
                  <a:gd name="connsiteY9" fmla="*/ 244475 h 555625"/>
                  <a:gd name="connsiteX10" fmla="*/ 2510221 w 2639442"/>
                  <a:gd name="connsiteY10" fmla="*/ 209550 h 555625"/>
                  <a:gd name="connsiteX11" fmla="*/ 2519746 w 2639442"/>
                  <a:gd name="connsiteY11" fmla="*/ 425450 h 555625"/>
                  <a:gd name="connsiteX12" fmla="*/ 525846 w 2639442"/>
                  <a:gd name="connsiteY12" fmla="*/ 488950 h 555625"/>
                  <a:gd name="connsiteX13" fmla="*/ 103571 w 2639442"/>
                  <a:gd name="connsiteY13" fmla="*/ 244475 h 555625"/>
                  <a:gd name="connsiteX0" fmla="*/ 98616 w 2634487"/>
                  <a:gd name="connsiteY0" fmla="*/ 244475 h 555625"/>
                  <a:gd name="connsiteX1" fmla="*/ 16859 w 2634487"/>
                  <a:gd name="connsiteY1" fmla="*/ 226218 h 555625"/>
                  <a:gd name="connsiteX2" fmla="*/ 35116 w 2634487"/>
                  <a:gd name="connsiteY2" fmla="*/ 292100 h 555625"/>
                  <a:gd name="connsiteX3" fmla="*/ 482791 w 2634487"/>
                  <a:gd name="connsiteY3" fmla="*/ 555625 h 555625"/>
                  <a:gd name="connsiteX4" fmla="*/ 2584641 w 2634487"/>
                  <a:gd name="connsiteY4" fmla="*/ 485775 h 555625"/>
                  <a:gd name="connsiteX5" fmla="*/ 2587816 w 2634487"/>
                  <a:gd name="connsiteY5" fmla="*/ 142875 h 555625"/>
                  <a:gd name="connsiteX6" fmla="*/ 1641666 w 2634487"/>
                  <a:gd name="connsiteY6" fmla="*/ 0 h 555625"/>
                  <a:gd name="connsiteX7" fmla="*/ 41466 w 2634487"/>
                  <a:gd name="connsiteY7" fmla="*/ 38100 h 555625"/>
                  <a:gd name="connsiteX8" fmla="*/ 38291 w 2634487"/>
                  <a:gd name="connsiteY8" fmla="*/ 76200 h 555625"/>
                  <a:gd name="connsiteX9" fmla="*/ 498666 w 2634487"/>
                  <a:gd name="connsiteY9" fmla="*/ 244475 h 555625"/>
                  <a:gd name="connsiteX10" fmla="*/ 2505266 w 2634487"/>
                  <a:gd name="connsiteY10" fmla="*/ 209550 h 555625"/>
                  <a:gd name="connsiteX11" fmla="*/ 2514791 w 2634487"/>
                  <a:gd name="connsiteY11" fmla="*/ 425450 h 555625"/>
                  <a:gd name="connsiteX12" fmla="*/ 520891 w 2634487"/>
                  <a:gd name="connsiteY12" fmla="*/ 488950 h 555625"/>
                  <a:gd name="connsiteX13" fmla="*/ 98616 w 2634487"/>
                  <a:gd name="connsiteY13" fmla="*/ 244475 h 555625"/>
                  <a:gd name="connsiteX0" fmla="*/ 81757 w 2617628"/>
                  <a:gd name="connsiteY0" fmla="*/ 244475 h 555625"/>
                  <a:gd name="connsiteX1" fmla="*/ 0 w 2617628"/>
                  <a:gd name="connsiteY1" fmla="*/ 226218 h 555625"/>
                  <a:gd name="connsiteX2" fmla="*/ 18257 w 2617628"/>
                  <a:gd name="connsiteY2" fmla="*/ 292100 h 555625"/>
                  <a:gd name="connsiteX3" fmla="*/ 465932 w 2617628"/>
                  <a:gd name="connsiteY3" fmla="*/ 555625 h 555625"/>
                  <a:gd name="connsiteX4" fmla="*/ 2567782 w 2617628"/>
                  <a:gd name="connsiteY4" fmla="*/ 485775 h 555625"/>
                  <a:gd name="connsiteX5" fmla="*/ 2570957 w 2617628"/>
                  <a:gd name="connsiteY5" fmla="*/ 142875 h 555625"/>
                  <a:gd name="connsiteX6" fmla="*/ 1624807 w 2617628"/>
                  <a:gd name="connsiteY6" fmla="*/ 0 h 555625"/>
                  <a:gd name="connsiteX7" fmla="*/ 24607 w 2617628"/>
                  <a:gd name="connsiteY7" fmla="*/ 38100 h 555625"/>
                  <a:gd name="connsiteX8" fmla="*/ 21432 w 2617628"/>
                  <a:gd name="connsiteY8" fmla="*/ 76200 h 555625"/>
                  <a:gd name="connsiteX9" fmla="*/ 481807 w 2617628"/>
                  <a:gd name="connsiteY9" fmla="*/ 244475 h 555625"/>
                  <a:gd name="connsiteX10" fmla="*/ 2488407 w 2617628"/>
                  <a:gd name="connsiteY10" fmla="*/ 209550 h 555625"/>
                  <a:gd name="connsiteX11" fmla="*/ 2497932 w 2617628"/>
                  <a:gd name="connsiteY11" fmla="*/ 425450 h 555625"/>
                  <a:gd name="connsiteX12" fmla="*/ 504032 w 2617628"/>
                  <a:gd name="connsiteY12" fmla="*/ 488950 h 555625"/>
                  <a:gd name="connsiteX13" fmla="*/ 81757 w 2617628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7649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8100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9844 w 2603340"/>
                  <a:gd name="connsiteY7" fmla="*/ 33337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  <a:gd name="connsiteX0" fmla="*/ 67469 w 2603340"/>
                  <a:gd name="connsiteY0" fmla="*/ 244475 h 555625"/>
                  <a:gd name="connsiteX1" fmla="*/ 0 w 2603340"/>
                  <a:gd name="connsiteY1" fmla="*/ 242887 h 555625"/>
                  <a:gd name="connsiteX2" fmla="*/ 3969 w 2603340"/>
                  <a:gd name="connsiteY2" fmla="*/ 292100 h 555625"/>
                  <a:gd name="connsiteX3" fmla="*/ 451644 w 2603340"/>
                  <a:gd name="connsiteY3" fmla="*/ 555625 h 555625"/>
                  <a:gd name="connsiteX4" fmla="*/ 2553494 w 2603340"/>
                  <a:gd name="connsiteY4" fmla="*/ 485775 h 555625"/>
                  <a:gd name="connsiteX5" fmla="*/ 2556669 w 2603340"/>
                  <a:gd name="connsiteY5" fmla="*/ 142875 h 555625"/>
                  <a:gd name="connsiteX6" fmla="*/ 1610519 w 2603340"/>
                  <a:gd name="connsiteY6" fmla="*/ 0 h 555625"/>
                  <a:gd name="connsiteX7" fmla="*/ 10319 w 2603340"/>
                  <a:gd name="connsiteY7" fmla="*/ 30955 h 555625"/>
                  <a:gd name="connsiteX8" fmla="*/ 7144 w 2603340"/>
                  <a:gd name="connsiteY8" fmla="*/ 76200 h 555625"/>
                  <a:gd name="connsiteX9" fmla="*/ 467519 w 2603340"/>
                  <a:gd name="connsiteY9" fmla="*/ 244475 h 555625"/>
                  <a:gd name="connsiteX10" fmla="*/ 2474119 w 2603340"/>
                  <a:gd name="connsiteY10" fmla="*/ 209550 h 555625"/>
                  <a:gd name="connsiteX11" fmla="*/ 2483644 w 2603340"/>
                  <a:gd name="connsiteY11" fmla="*/ 425450 h 555625"/>
                  <a:gd name="connsiteX12" fmla="*/ 489744 w 2603340"/>
                  <a:gd name="connsiteY12" fmla="*/ 488950 h 555625"/>
                  <a:gd name="connsiteX13" fmla="*/ 67469 w 2603340"/>
                  <a:gd name="connsiteY13" fmla="*/ 244475 h 5556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603340" h="555625">
                    <a:moveTo>
                      <a:pt x="67469" y="244475"/>
                    </a:moveTo>
                    <a:cubicBezTo>
                      <a:pt x="66940" y="247651"/>
                      <a:pt x="46301" y="239713"/>
                      <a:pt x="0" y="242887"/>
                    </a:cubicBezTo>
                    <a:cubicBezTo>
                      <a:pt x="6086" y="288924"/>
                      <a:pt x="-2116" y="262732"/>
                      <a:pt x="3969" y="292100"/>
                    </a:cubicBezTo>
                    <a:lnTo>
                      <a:pt x="451644" y="555625"/>
                    </a:lnTo>
                    <a:lnTo>
                      <a:pt x="2553494" y="485775"/>
                    </a:lnTo>
                    <a:cubicBezTo>
                      <a:pt x="2605352" y="396875"/>
                      <a:pt x="2631811" y="276225"/>
                      <a:pt x="2556669" y="142875"/>
                    </a:cubicBezTo>
                    <a:lnTo>
                      <a:pt x="1610519" y="0"/>
                    </a:lnTo>
                    <a:lnTo>
                      <a:pt x="10319" y="30955"/>
                    </a:lnTo>
                    <a:lnTo>
                      <a:pt x="7144" y="76200"/>
                    </a:lnTo>
                    <a:lnTo>
                      <a:pt x="467519" y="244475"/>
                    </a:lnTo>
                    <a:lnTo>
                      <a:pt x="2474119" y="209550"/>
                    </a:lnTo>
                    <a:cubicBezTo>
                      <a:pt x="2527565" y="280988"/>
                      <a:pt x="2515923" y="346075"/>
                      <a:pt x="2483644" y="425450"/>
                    </a:cubicBezTo>
                    <a:lnTo>
                      <a:pt x="489744" y="488950"/>
                    </a:lnTo>
                    <a:lnTo>
                      <a:pt x="67469" y="24447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 dirty="0"/>
              </a:p>
            </p:txBody>
          </p:sp>
          <p:sp>
            <p:nvSpPr>
              <p:cNvPr id="12" name="Freeform 28">
                <a:extLst>
                  <a:ext uri="{FF2B5EF4-FFF2-40B4-BE49-F238E27FC236}">
                    <a16:creationId xmlns:a16="http://schemas.microsoft.com/office/drawing/2014/main" id="{F44BB2BC-C1D3-40BC-8E43-22AAAB93E982}"/>
                  </a:ext>
                </a:extLst>
              </p:cNvPr>
              <p:cNvSpPr/>
              <p:nvPr/>
            </p:nvSpPr>
            <p:spPr>
              <a:xfrm>
                <a:off x="3695702" y="3233738"/>
                <a:ext cx="2458684" cy="383382"/>
              </a:xfrm>
              <a:custGeom>
                <a:avLst/>
                <a:gdLst>
                  <a:gd name="connsiteX0" fmla="*/ 7144 w 2424113"/>
                  <a:gd name="connsiteY0" fmla="*/ 0 h 378619"/>
                  <a:gd name="connsiteX1" fmla="*/ 0 w 2424113"/>
                  <a:gd name="connsiteY1" fmla="*/ 130969 h 378619"/>
                  <a:gd name="connsiteX2" fmla="*/ 431007 w 2424113"/>
                  <a:gd name="connsiteY2" fmla="*/ 378619 h 378619"/>
                  <a:gd name="connsiteX3" fmla="*/ 2424113 w 2424113"/>
                  <a:gd name="connsiteY3" fmla="*/ 304800 h 378619"/>
                  <a:gd name="connsiteX4" fmla="*/ 2414588 w 2424113"/>
                  <a:gd name="connsiteY4" fmla="*/ 109538 h 378619"/>
                  <a:gd name="connsiteX5" fmla="*/ 428625 w 2424113"/>
                  <a:gd name="connsiteY5" fmla="*/ 150019 h 378619"/>
                  <a:gd name="connsiteX6" fmla="*/ 7144 w 2424113"/>
                  <a:gd name="connsiteY6" fmla="*/ 0 h 378619"/>
                  <a:gd name="connsiteX0" fmla="*/ 7144 w 2436996"/>
                  <a:gd name="connsiteY0" fmla="*/ 0 h 378619"/>
                  <a:gd name="connsiteX1" fmla="*/ 0 w 2436996"/>
                  <a:gd name="connsiteY1" fmla="*/ 130969 h 378619"/>
                  <a:gd name="connsiteX2" fmla="*/ 431007 w 2436996"/>
                  <a:gd name="connsiteY2" fmla="*/ 378619 h 378619"/>
                  <a:gd name="connsiteX3" fmla="*/ 2424113 w 2436996"/>
                  <a:gd name="connsiteY3" fmla="*/ 304800 h 378619"/>
                  <a:gd name="connsiteX4" fmla="*/ 2414588 w 2436996"/>
                  <a:gd name="connsiteY4" fmla="*/ 109538 h 378619"/>
                  <a:gd name="connsiteX5" fmla="*/ 428625 w 2436996"/>
                  <a:gd name="connsiteY5" fmla="*/ 150019 h 378619"/>
                  <a:gd name="connsiteX6" fmla="*/ 7144 w 2436996"/>
                  <a:gd name="connsiteY6" fmla="*/ 0 h 378619"/>
                  <a:gd name="connsiteX0" fmla="*/ 7144 w 2448855"/>
                  <a:gd name="connsiteY0" fmla="*/ 0 h 378619"/>
                  <a:gd name="connsiteX1" fmla="*/ 0 w 2448855"/>
                  <a:gd name="connsiteY1" fmla="*/ 130969 h 378619"/>
                  <a:gd name="connsiteX2" fmla="*/ 431007 w 2448855"/>
                  <a:gd name="connsiteY2" fmla="*/ 378619 h 378619"/>
                  <a:gd name="connsiteX3" fmla="*/ 2424113 w 2448855"/>
                  <a:gd name="connsiteY3" fmla="*/ 304800 h 378619"/>
                  <a:gd name="connsiteX4" fmla="*/ 2414588 w 2448855"/>
                  <a:gd name="connsiteY4" fmla="*/ 109538 h 378619"/>
                  <a:gd name="connsiteX5" fmla="*/ 428625 w 2448855"/>
                  <a:gd name="connsiteY5" fmla="*/ 150019 h 378619"/>
                  <a:gd name="connsiteX6" fmla="*/ 7144 w 2448855"/>
                  <a:gd name="connsiteY6" fmla="*/ 0 h 378619"/>
                  <a:gd name="connsiteX0" fmla="*/ 7144 w 2444270"/>
                  <a:gd name="connsiteY0" fmla="*/ 0 h 378619"/>
                  <a:gd name="connsiteX1" fmla="*/ 0 w 2444270"/>
                  <a:gd name="connsiteY1" fmla="*/ 130969 h 378619"/>
                  <a:gd name="connsiteX2" fmla="*/ 431007 w 2444270"/>
                  <a:gd name="connsiteY2" fmla="*/ 378619 h 378619"/>
                  <a:gd name="connsiteX3" fmla="*/ 2414588 w 2444270"/>
                  <a:gd name="connsiteY3" fmla="*/ 314325 h 378619"/>
                  <a:gd name="connsiteX4" fmla="*/ 2414588 w 2444270"/>
                  <a:gd name="connsiteY4" fmla="*/ 109538 h 378619"/>
                  <a:gd name="connsiteX5" fmla="*/ 428625 w 2444270"/>
                  <a:gd name="connsiteY5" fmla="*/ 150019 h 378619"/>
                  <a:gd name="connsiteX6" fmla="*/ 7144 w 2444270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28625 w 2446779"/>
                  <a:gd name="connsiteY5" fmla="*/ 150019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9538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33388 w 2446779"/>
                  <a:gd name="connsiteY5" fmla="*/ 140494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2913 w 2446779"/>
                  <a:gd name="connsiteY5" fmla="*/ 142875 h 378619"/>
                  <a:gd name="connsiteX6" fmla="*/ 7144 w 2446779"/>
                  <a:gd name="connsiteY6" fmla="*/ 0 h 378619"/>
                  <a:gd name="connsiteX0" fmla="*/ 7144 w 2446779"/>
                  <a:gd name="connsiteY0" fmla="*/ 0 h 378619"/>
                  <a:gd name="connsiteX1" fmla="*/ 0 w 2446779"/>
                  <a:gd name="connsiteY1" fmla="*/ 130969 h 378619"/>
                  <a:gd name="connsiteX2" fmla="*/ 431007 w 2446779"/>
                  <a:gd name="connsiteY2" fmla="*/ 378619 h 378619"/>
                  <a:gd name="connsiteX3" fmla="*/ 2414588 w 2446779"/>
                  <a:gd name="connsiteY3" fmla="*/ 314325 h 378619"/>
                  <a:gd name="connsiteX4" fmla="*/ 2414588 w 2446779"/>
                  <a:gd name="connsiteY4" fmla="*/ 100013 h 378619"/>
                  <a:gd name="connsiteX5" fmla="*/ 445294 w 2446779"/>
                  <a:gd name="connsiteY5" fmla="*/ 135731 h 378619"/>
                  <a:gd name="connsiteX6" fmla="*/ 7144 w 2446779"/>
                  <a:gd name="connsiteY6" fmla="*/ 0 h 378619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9525 w 2446779"/>
                  <a:gd name="connsiteY0" fmla="*/ 0 h 385763"/>
                  <a:gd name="connsiteX1" fmla="*/ 0 w 2446779"/>
                  <a:gd name="connsiteY1" fmla="*/ 138113 h 385763"/>
                  <a:gd name="connsiteX2" fmla="*/ 431007 w 2446779"/>
                  <a:gd name="connsiteY2" fmla="*/ 385763 h 385763"/>
                  <a:gd name="connsiteX3" fmla="*/ 2414588 w 2446779"/>
                  <a:gd name="connsiteY3" fmla="*/ 321469 h 385763"/>
                  <a:gd name="connsiteX4" fmla="*/ 2414588 w 2446779"/>
                  <a:gd name="connsiteY4" fmla="*/ 107157 h 385763"/>
                  <a:gd name="connsiteX5" fmla="*/ 445294 w 2446779"/>
                  <a:gd name="connsiteY5" fmla="*/ 142875 h 385763"/>
                  <a:gd name="connsiteX6" fmla="*/ 9525 w 2446779"/>
                  <a:gd name="connsiteY6" fmla="*/ 0 h 385763"/>
                  <a:gd name="connsiteX0" fmla="*/ 14287 w 2451541"/>
                  <a:gd name="connsiteY0" fmla="*/ 0 h 385763"/>
                  <a:gd name="connsiteX1" fmla="*/ 0 w 2451541"/>
                  <a:gd name="connsiteY1" fmla="*/ 145257 h 385763"/>
                  <a:gd name="connsiteX2" fmla="*/ 435769 w 2451541"/>
                  <a:gd name="connsiteY2" fmla="*/ 385763 h 385763"/>
                  <a:gd name="connsiteX3" fmla="*/ 2419350 w 2451541"/>
                  <a:gd name="connsiteY3" fmla="*/ 321469 h 385763"/>
                  <a:gd name="connsiteX4" fmla="*/ 2419350 w 2451541"/>
                  <a:gd name="connsiteY4" fmla="*/ 107157 h 385763"/>
                  <a:gd name="connsiteX5" fmla="*/ 450056 w 2451541"/>
                  <a:gd name="connsiteY5" fmla="*/ 142875 h 385763"/>
                  <a:gd name="connsiteX6" fmla="*/ 14287 w 2451541"/>
                  <a:gd name="connsiteY6" fmla="*/ 0 h 385763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4762 w 2451541"/>
                  <a:gd name="connsiteY0" fmla="*/ 0 h 383382"/>
                  <a:gd name="connsiteX1" fmla="*/ 0 w 2451541"/>
                  <a:gd name="connsiteY1" fmla="*/ 142876 h 383382"/>
                  <a:gd name="connsiteX2" fmla="*/ 435769 w 2451541"/>
                  <a:gd name="connsiteY2" fmla="*/ 383382 h 383382"/>
                  <a:gd name="connsiteX3" fmla="*/ 2419350 w 2451541"/>
                  <a:gd name="connsiteY3" fmla="*/ 319088 h 383382"/>
                  <a:gd name="connsiteX4" fmla="*/ 2419350 w 2451541"/>
                  <a:gd name="connsiteY4" fmla="*/ 104776 h 383382"/>
                  <a:gd name="connsiteX5" fmla="*/ 450056 w 2451541"/>
                  <a:gd name="connsiteY5" fmla="*/ 140494 h 383382"/>
                  <a:gd name="connsiteX6" fmla="*/ 4762 w 2451541"/>
                  <a:gd name="connsiteY6" fmla="*/ 0 h 383382"/>
                  <a:gd name="connsiteX0" fmla="*/ 11905 w 2458684"/>
                  <a:gd name="connsiteY0" fmla="*/ 0 h 383382"/>
                  <a:gd name="connsiteX1" fmla="*/ 0 w 2458684"/>
                  <a:gd name="connsiteY1" fmla="*/ 138114 h 383382"/>
                  <a:gd name="connsiteX2" fmla="*/ 442912 w 2458684"/>
                  <a:gd name="connsiteY2" fmla="*/ 383382 h 383382"/>
                  <a:gd name="connsiteX3" fmla="*/ 2426493 w 2458684"/>
                  <a:gd name="connsiteY3" fmla="*/ 319088 h 383382"/>
                  <a:gd name="connsiteX4" fmla="*/ 2426493 w 2458684"/>
                  <a:gd name="connsiteY4" fmla="*/ 104776 h 383382"/>
                  <a:gd name="connsiteX5" fmla="*/ 457199 w 2458684"/>
                  <a:gd name="connsiteY5" fmla="*/ 140494 h 383382"/>
                  <a:gd name="connsiteX6" fmla="*/ 11905 w 2458684"/>
                  <a:gd name="connsiteY6" fmla="*/ 0 h 3833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58684" h="383382">
                    <a:moveTo>
                      <a:pt x="11905" y="0"/>
                    </a:moveTo>
                    <a:cubicBezTo>
                      <a:pt x="25399" y="53182"/>
                      <a:pt x="19843" y="123033"/>
                      <a:pt x="0" y="138114"/>
                    </a:cubicBezTo>
                    <a:lnTo>
                      <a:pt x="442912" y="383382"/>
                    </a:lnTo>
                    <a:lnTo>
                      <a:pt x="2426493" y="319088"/>
                    </a:lnTo>
                    <a:cubicBezTo>
                      <a:pt x="2466181" y="277813"/>
                      <a:pt x="2472531" y="174625"/>
                      <a:pt x="2426493" y="104776"/>
                    </a:cubicBezTo>
                    <a:lnTo>
                      <a:pt x="457199" y="140494"/>
                    </a:lnTo>
                    <a:lnTo>
                      <a:pt x="11905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>
                <a:outerShdw blurRad="50800" dist="381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2701"/>
              </a:p>
            </p:txBody>
          </p:sp>
        </p:grpSp>
      </p:grpSp>
      <p:sp>
        <p:nvSpPr>
          <p:cNvPr id="54" name="Rectángulo 2">
            <a:extLst>
              <a:ext uri="{FF2B5EF4-FFF2-40B4-BE49-F238E27FC236}">
                <a16:creationId xmlns:a16="http://schemas.microsoft.com/office/drawing/2014/main" id="{239056B2-759F-44FE-909F-89B71B7419EA}"/>
              </a:ext>
            </a:extLst>
          </p:cNvPr>
          <p:cNvSpPr/>
          <p:nvPr/>
        </p:nvSpPr>
        <p:spPr>
          <a:xfrm>
            <a:off x="389400" y="1727911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5" name="Imagen 6">
            <a:extLst>
              <a:ext uri="{FF2B5EF4-FFF2-40B4-BE49-F238E27FC236}">
                <a16:creationId xmlns:a16="http://schemas.microsoft.com/office/drawing/2014/main" id="{3A9D73B3-5138-4414-9365-140F0439E85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2160868" y="4541287"/>
            <a:ext cx="1965146" cy="184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859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325293" y="519745"/>
            <a:ext cx="9261475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007165" y="365125"/>
            <a:ext cx="10344438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marR="0" lvl="0" indent="-51435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arenR"/>
              <a:tabLst/>
              <a:defRPr/>
            </a:pP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Asegura que cada persona tenga los mismos datos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491786"/>
            <a:ext cx="10029825" cy="1084263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20632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kumimoji="0" lang="es-MX" sz="28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435170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</a:t>
            </a:r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confilcto</a:t>
            </a:r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812D7251-4B39-427F-842D-01C8272FFCC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accent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380313" y="290635"/>
            <a:ext cx="5697215" cy="9233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5400" dirty="0">
                <a:solidFill>
                  <a:schemeClr val="bg1"/>
                </a:solidFill>
                <a:cs typeface="Arial" pitchFamily="34" charset="0"/>
              </a:rPr>
              <a:t>Agenda (hoy)</a:t>
            </a:r>
            <a:endParaRPr lang="ko-KR" altLang="en-US" sz="5400" dirty="0">
              <a:solidFill>
                <a:schemeClr val="bg1"/>
              </a:solidFill>
              <a:cs typeface="Arial" pitchFamily="34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8A4B3717-B43B-4563-B085-3715CBD058DC}"/>
              </a:ext>
            </a:extLst>
          </p:cNvPr>
          <p:cNvGrpSpPr/>
          <p:nvPr/>
        </p:nvGrpSpPr>
        <p:grpSpPr>
          <a:xfrm>
            <a:off x="6487236" y="960050"/>
            <a:ext cx="5458493" cy="701496"/>
            <a:chOff x="5819650" y="1666120"/>
            <a:chExt cx="5458493" cy="70149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EF024045-B298-4962-9312-D0F2ECA5F53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8" name="TextBox 7"/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9" name="TextBox 8"/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Evaluación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7" name="TextBox 6"/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01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EECB07EB-5AF0-45CD-B927-EBAF602181D2}"/>
              </a:ext>
            </a:extLst>
          </p:cNvPr>
          <p:cNvGrpSpPr/>
          <p:nvPr/>
        </p:nvGrpSpPr>
        <p:grpSpPr>
          <a:xfrm>
            <a:off x="6468764" y="2030878"/>
            <a:ext cx="5458493" cy="701496"/>
            <a:chOff x="5819650" y="1666120"/>
            <a:chExt cx="5458493" cy="701496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8E64456B-5A03-4BB5-8FBA-93AABDC48ED2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AD5F3BA0-B7BB-4308-AD8E-705F5890C140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77781492-1FA1-4EE9-87A1-4997D4F01DB5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Máquina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Virtual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79AEE55-A06B-4578-BBC8-B650ED0DEABC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02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DACCAEFD-940F-43AD-B138-7AC7983A258D}"/>
              </a:ext>
            </a:extLst>
          </p:cNvPr>
          <p:cNvGrpSpPr/>
          <p:nvPr/>
        </p:nvGrpSpPr>
        <p:grpSpPr>
          <a:xfrm>
            <a:off x="6468764" y="3046989"/>
            <a:ext cx="5458493" cy="701496"/>
            <a:chOff x="5819650" y="1666120"/>
            <a:chExt cx="5458493" cy="701496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712FF121-2EA6-45C3-9077-7A4741C0A484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FF6621E-83DF-4422-86FE-0144C39F4311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92876439-7B60-4359-8451-3F9EFA3D510C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Comandos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5A42A5-241B-4616-801A-0591A81C946B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03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1759021F-BBBC-426E-9612-9978882CAD42}"/>
              </a:ext>
            </a:extLst>
          </p:cNvPr>
          <p:cNvGrpSpPr/>
          <p:nvPr/>
        </p:nvGrpSpPr>
        <p:grpSpPr>
          <a:xfrm>
            <a:off x="6621164" y="5548461"/>
            <a:ext cx="5458493" cy="701496"/>
            <a:chOff x="5819650" y="1666120"/>
            <a:chExt cx="5458493" cy="701496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11CE21D-0B8F-4ECA-B7E7-9BBC0D6CD83F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0F6ADBC4-09AC-48FF-ACA6-BB486669BA5F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69E57309-26D6-4654-9A76-C1BC37CCD6E7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Introducción</a:t>
                </a:r>
                <a:r>
                  <a:rPr lang="en-US" altLang="ko-KR" sz="2700" b="1" dirty="0">
                    <a:solidFill>
                      <a:schemeClr val="bg1"/>
                    </a:solidFill>
                    <a:cs typeface="Arial" pitchFamily="34" charset="0"/>
                  </a:rPr>
                  <a:t> a GITHUB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77F97C7-1F12-487F-9440-A1F4D9A8DCC8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05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CAB6925D-844E-4D6A-8EEA-6C76D7AEF30B}"/>
              </a:ext>
            </a:extLst>
          </p:cNvPr>
          <p:cNvGrpSpPr/>
          <p:nvPr/>
        </p:nvGrpSpPr>
        <p:grpSpPr>
          <a:xfrm>
            <a:off x="6621164" y="4385161"/>
            <a:ext cx="5458493" cy="701496"/>
            <a:chOff x="5819650" y="1666120"/>
            <a:chExt cx="5458493" cy="701496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5DEBDDBA-A7A9-4329-B584-64C91C2AF627}"/>
                </a:ext>
              </a:extLst>
            </p:cNvPr>
            <p:cNvGrpSpPr/>
            <p:nvPr/>
          </p:nvGrpSpPr>
          <p:grpSpPr>
            <a:xfrm>
              <a:off x="6751979" y="1666120"/>
              <a:ext cx="4526164" cy="701496"/>
              <a:chOff x="6751979" y="1666120"/>
              <a:chExt cx="4526164" cy="701496"/>
            </a:xfrm>
          </p:grpSpPr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38992618-6F7D-4306-8544-AB9F8146E79B}"/>
                  </a:ext>
                </a:extLst>
              </p:cNvPr>
              <p:cNvSpPr txBox="1"/>
              <p:nvPr/>
            </p:nvSpPr>
            <p:spPr>
              <a:xfrm>
                <a:off x="6770451" y="2090617"/>
                <a:ext cx="450769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ko-KR" sz="1200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E5E3F185-6902-444F-BBBA-C844F015A646}"/>
                  </a:ext>
                </a:extLst>
              </p:cNvPr>
              <p:cNvSpPr txBox="1"/>
              <p:nvPr/>
            </p:nvSpPr>
            <p:spPr>
              <a:xfrm>
                <a:off x="6751979" y="1666120"/>
                <a:ext cx="4507692" cy="507831"/>
              </a:xfrm>
              <a:prstGeom prst="rect">
                <a:avLst/>
              </a:prstGeom>
              <a:noFill/>
            </p:spPr>
            <p:txBody>
              <a:bodyPr wrap="square" lIns="108000" rIns="108000" rtlCol="0">
                <a:spAutoFit/>
              </a:bodyPr>
              <a:lstStyle/>
              <a:p>
                <a:r>
                  <a:rPr lang="en-US" altLang="ko-KR" sz="2700" b="1" dirty="0" err="1">
                    <a:solidFill>
                      <a:schemeClr val="bg1"/>
                    </a:solidFill>
                    <a:cs typeface="Arial" pitchFamily="34" charset="0"/>
                  </a:rPr>
                  <a:t>Actividad</a:t>
                </a:r>
                <a:endParaRPr lang="ko-KR" altLang="en-US" sz="2700" b="1" dirty="0">
                  <a:solidFill>
                    <a:schemeClr val="bg1"/>
                  </a:solidFill>
                  <a:cs typeface="Arial" pitchFamily="34" charset="0"/>
                </a:endParaRPr>
              </a:p>
            </p:txBody>
          </p: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1EAD75F-4554-4A64-9AEA-FC69BEA7CEDF}"/>
                </a:ext>
              </a:extLst>
            </p:cNvPr>
            <p:cNvSpPr txBox="1"/>
            <p:nvPr/>
          </p:nvSpPr>
          <p:spPr>
            <a:xfrm>
              <a:off x="5819650" y="1666120"/>
              <a:ext cx="958096" cy="646331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pPr algn="ctr"/>
              <a:r>
                <a:rPr lang="en-US" altLang="ko-KR" sz="3600" b="1" dirty="0">
                  <a:solidFill>
                    <a:schemeClr val="bg1"/>
                  </a:solidFill>
                  <a:cs typeface="Arial" pitchFamily="34" charset="0"/>
                </a:rPr>
                <a:t>04</a:t>
              </a:r>
              <a:endParaRPr lang="ko-KR" altLang="en-US" sz="3600" b="1" dirty="0">
                <a:solidFill>
                  <a:schemeClr val="bg1"/>
                </a:solidFill>
                <a:cs typeface="Arial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983625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702688" y="367524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MX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0982C5-3B36-4A87-AB59-D8CBFBDCD1B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kumimoji="0" lang="es-MX" sz="28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823913" y="365125"/>
            <a:ext cx="11368087" cy="1084263"/>
          </a:xfrm>
          <a:prstGeom prst="rect">
            <a:avLst/>
          </a:prstGeom>
        </p:spPr>
        <p:txBody>
          <a:bodyPr>
            <a:normAutofit/>
          </a:bodyPr>
          <a:lstStyle/>
          <a:p>
            <a:pPr algn="ctr"/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2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kumimoji="0" lang="es-MX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4495800" y="1868488"/>
            <a:ext cx="7696200" cy="2692400"/>
          </a:xfrm>
          <a:prstGeom prst="rect">
            <a:avLst/>
          </a:prstGeo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  <p:grpSp>
        <p:nvGrpSpPr>
          <p:cNvPr id="4" name="그룹 4">
            <a:extLst>
              <a:ext uri="{FF2B5EF4-FFF2-40B4-BE49-F238E27FC236}">
                <a16:creationId xmlns:a16="http://schemas.microsoft.com/office/drawing/2014/main" id="{7C38ABC4-4F5A-4F42-AADE-E74EBBC483A3}"/>
              </a:ext>
            </a:extLst>
          </p:cNvPr>
          <p:cNvGrpSpPr/>
          <p:nvPr/>
        </p:nvGrpSpPr>
        <p:grpSpPr>
          <a:xfrm>
            <a:off x="1591816" y="1862462"/>
            <a:ext cx="2264566" cy="2698426"/>
            <a:chOff x="4737812" y="2390015"/>
            <a:chExt cx="3159394" cy="3764690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E39A07F5-05A2-4CD8-975B-AA624F9A1C6A}"/>
                </a:ext>
              </a:extLst>
            </p:cNvPr>
            <p:cNvGrpSpPr/>
            <p:nvPr/>
          </p:nvGrpSpPr>
          <p:grpSpPr>
            <a:xfrm rot="19800000">
              <a:off x="5964234" y="4473736"/>
              <a:ext cx="1932972" cy="1680969"/>
              <a:chOff x="2084105" y="5383623"/>
              <a:chExt cx="815482" cy="891098"/>
            </a:xfrm>
          </p:grpSpPr>
          <p:sp>
            <p:nvSpPr>
              <p:cNvPr id="10" name="Rectangle 8">
                <a:extLst>
                  <a:ext uri="{FF2B5EF4-FFF2-40B4-BE49-F238E27FC236}">
                    <a16:creationId xmlns:a16="http://schemas.microsoft.com/office/drawing/2014/main" id="{18303048-E59D-479E-BE0D-7300A03D03EB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815482" cy="891098"/>
              </a:xfrm>
              <a:custGeom>
                <a:avLst/>
                <a:gdLst/>
                <a:ahLst/>
                <a:cxnLst/>
                <a:rect l="l" t="t" r="r" b="b"/>
                <a:pathLst>
                  <a:path w="1802378" h="1800199">
                    <a:moveTo>
                      <a:pt x="0" y="0"/>
                    </a:moveTo>
                    <a:lnTo>
                      <a:pt x="1802378" y="0"/>
                    </a:lnTo>
                    <a:lnTo>
                      <a:pt x="1802378" y="289727"/>
                    </a:lnTo>
                    <a:lnTo>
                      <a:pt x="1801366" y="289727"/>
                    </a:lnTo>
                    <a:lnTo>
                      <a:pt x="901188" y="1800199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55000"/>
                      <a:lumOff val="45000"/>
                    </a:schemeClr>
                  </a:gs>
                  <a:gs pos="100000">
                    <a:schemeClr val="accent6">
                      <a:lumMod val="55000"/>
                      <a:lumOff val="4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1" name="Rectangle 8">
                <a:extLst>
                  <a:ext uri="{FF2B5EF4-FFF2-40B4-BE49-F238E27FC236}">
                    <a16:creationId xmlns:a16="http://schemas.microsoft.com/office/drawing/2014/main" id="{0EF39D09-5961-4370-8567-20C2F9C7798C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614896" cy="884728"/>
              </a:xfrm>
              <a:custGeom>
                <a:avLst/>
                <a:gdLst/>
                <a:ahLst/>
                <a:cxnLst/>
                <a:rect l="l" t="t" r="r" b="b"/>
                <a:pathLst>
                  <a:path w="1359043" h="1787331">
                    <a:moveTo>
                      <a:pt x="0" y="0"/>
                    </a:moveTo>
                    <a:lnTo>
                      <a:pt x="1359043" y="0"/>
                    </a:lnTo>
                    <a:lnTo>
                      <a:pt x="1359043" y="212596"/>
                    </a:lnTo>
                    <a:lnTo>
                      <a:pt x="893519" y="1787331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45000"/>
                      <a:lumOff val="55000"/>
                    </a:schemeClr>
                  </a:gs>
                  <a:gs pos="100000">
                    <a:schemeClr val="accent6">
                      <a:lumMod val="45000"/>
                      <a:lumOff val="55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2" name="Rectangle 8">
                <a:extLst>
                  <a:ext uri="{FF2B5EF4-FFF2-40B4-BE49-F238E27FC236}">
                    <a16:creationId xmlns:a16="http://schemas.microsoft.com/office/drawing/2014/main" id="{20A3E7FC-9400-41C9-B491-1A6246776D9C}"/>
                  </a:ext>
                </a:extLst>
              </p:cNvPr>
              <p:cNvSpPr/>
              <p:nvPr/>
            </p:nvSpPr>
            <p:spPr>
              <a:xfrm>
                <a:off x="2084106" y="5383623"/>
                <a:ext cx="408037" cy="885995"/>
              </a:xfrm>
              <a:custGeom>
                <a:avLst/>
                <a:gdLst/>
                <a:ahLst/>
                <a:cxnLst/>
                <a:rect l="l" t="t" r="r" b="b"/>
                <a:pathLst>
                  <a:path w="901843" h="1789890">
                    <a:moveTo>
                      <a:pt x="0" y="0"/>
                    </a:moveTo>
                    <a:lnTo>
                      <a:pt x="897414" y="0"/>
                    </a:lnTo>
                    <a:lnTo>
                      <a:pt x="901843" y="212596"/>
                    </a:lnTo>
                    <a:lnTo>
                      <a:pt x="895045" y="1789890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30000"/>
                      <a:lumOff val="70000"/>
                    </a:schemeClr>
                  </a:gs>
                  <a:gs pos="100000">
                    <a:schemeClr val="accent6">
                      <a:lumMod val="30000"/>
                      <a:lumOff val="7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3" name="Rectangle 8">
                <a:extLst>
                  <a:ext uri="{FF2B5EF4-FFF2-40B4-BE49-F238E27FC236}">
                    <a16:creationId xmlns:a16="http://schemas.microsoft.com/office/drawing/2014/main" id="{0A28C17D-013D-4CE0-A4EA-AADF4B08AF9A}"/>
                  </a:ext>
                </a:extLst>
              </p:cNvPr>
              <p:cNvSpPr/>
              <p:nvPr/>
            </p:nvSpPr>
            <p:spPr>
              <a:xfrm>
                <a:off x="2084105" y="5383623"/>
                <a:ext cx="405505" cy="886992"/>
              </a:xfrm>
              <a:custGeom>
                <a:avLst/>
                <a:gdLst/>
                <a:ahLst/>
                <a:cxnLst/>
                <a:rect l="l" t="t" r="r" b="b"/>
                <a:pathLst>
                  <a:path w="896246" h="1791906">
                    <a:moveTo>
                      <a:pt x="0" y="0"/>
                    </a:moveTo>
                    <a:lnTo>
                      <a:pt x="440115" y="0"/>
                    </a:lnTo>
                    <a:lnTo>
                      <a:pt x="452263" y="212596"/>
                    </a:lnTo>
                    <a:lnTo>
                      <a:pt x="896246" y="1791906"/>
                    </a:lnTo>
                    <a:lnTo>
                      <a:pt x="1012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0">
                    <a:schemeClr val="accent6">
                      <a:lumMod val="20000"/>
                      <a:lumOff val="80000"/>
                    </a:schemeClr>
                  </a:gs>
                  <a:gs pos="100000">
                    <a:schemeClr val="accent6">
                      <a:lumMod val="20000"/>
                      <a:lumOff val="80000"/>
                    </a:schemeClr>
                  </a:gs>
                </a:gsLst>
                <a:lin ang="19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  <p:sp>
            <p:nvSpPr>
              <p:cNvPr id="14" name="Rectangle 8">
                <a:extLst>
                  <a:ext uri="{FF2B5EF4-FFF2-40B4-BE49-F238E27FC236}">
                    <a16:creationId xmlns:a16="http://schemas.microsoft.com/office/drawing/2014/main" id="{F337DDAF-5781-4F50-8457-172E722F5066}"/>
                  </a:ext>
                </a:extLst>
              </p:cNvPr>
              <p:cNvSpPr/>
              <p:nvPr/>
            </p:nvSpPr>
            <p:spPr>
              <a:xfrm>
                <a:off x="2397817" y="6070896"/>
                <a:ext cx="184225" cy="202494"/>
              </a:xfrm>
              <a:custGeom>
                <a:avLst/>
                <a:gdLst/>
                <a:ahLst/>
                <a:cxnLst/>
                <a:rect l="l" t="t" r="r" b="b"/>
                <a:pathLst>
                  <a:path w="1791810" h="1800199">
                    <a:moveTo>
                      <a:pt x="229620" y="140779"/>
                    </a:moveTo>
                    <a:cubicBezTo>
                      <a:pt x="334730" y="140779"/>
                      <a:pt x="422984" y="212958"/>
                      <a:pt x="445844" y="310765"/>
                    </a:cubicBezTo>
                    <a:lnTo>
                      <a:pt x="454300" y="310765"/>
                    </a:lnTo>
                    <a:lnTo>
                      <a:pt x="462757" y="310765"/>
                    </a:lnTo>
                    <a:cubicBezTo>
                      <a:pt x="485617" y="212958"/>
                      <a:pt x="573869" y="140779"/>
                      <a:pt x="678980" y="140779"/>
                    </a:cubicBezTo>
                    <a:cubicBezTo>
                      <a:pt x="784090" y="140779"/>
                      <a:pt x="872344" y="212958"/>
                      <a:pt x="895204" y="310765"/>
                    </a:cubicBezTo>
                    <a:lnTo>
                      <a:pt x="903659" y="310765"/>
                    </a:lnTo>
                    <a:lnTo>
                      <a:pt x="903660" y="310765"/>
                    </a:lnTo>
                    <a:lnTo>
                      <a:pt x="912116" y="310765"/>
                    </a:lnTo>
                    <a:cubicBezTo>
                      <a:pt x="934976" y="212958"/>
                      <a:pt x="1023228" y="140779"/>
                      <a:pt x="1128339" y="140779"/>
                    </a:cubicBezTo>
                    <a:cubicBezTo>
                      <a:pt x="1233450" y="140779"/>
                      <a:pt x="1321703" y="212958"/>
                      <a:pt x="1344563" y="310765"/>
                    </a:cubicBezTo>
                    <a:lnTo>
                      <a:pt x="1353019" y="310765"/>
                    </a:lnTo>
                    <a:lnTo>
                      <a:pt x="1361476" y="310765"/>
                    </a:lnTo>
                    <a:cubicBezTo>
                      <a:pt x="1384336" y="212958"/>
                      <a:pt x="1472588" y="140779"/>
                      <a:pt x="1577699" y="140779"/>
                    </a:cubicBezTo>
                    <a:cubicBezTo>
                      <a:pt x="1680932" y="140779"/>
                      <a:pt x="1767904" y="210402"/>
                      <a:pt x="1791810" y="305762"/>
                    </a:cubicBezTo>
                    <a:lnTo>
                      <a:pt x="901188" y="1800199"/>
                    </a:lnTo>
                    <a:lnTo>
                      <a:pt x="13460" y="310615"/>
                    </a:lnTo>
                    <a:cubicBezTo>
                      <a:pt x="36351" y="212881"/>
                      <a:pt x="124565" y="140779"/>
                      <a:pt x="229620" y="140779"/>
                    </a:cubicBezTo>
                    <a:close/>
                    <a:moveTo>
                      <a:pt x="0" y="0"/>
                    </a:moveTo>
                    <a:lnTo>
                      <a:pt x="1" y="0"/>
                    </a:lnTo>
                    <a:lnTo>
                      <a:pt x="4940" y="0"/>
                    </a:lnTo>
                    <a:lnTo>
                      <a:pt x="4940" y="296318"/>
                    </a:lnTo>
                    <a:lnTo>
                      <a:pt x="1012" y="289727"/>
                    </a:lnTo>
                    <a:lnTo>
                      <a:pt x="1" y="289727"/>
                    </a:lnTo>
                    <a:lnTo>
                      <a:pt x="0" y="289727"/>
                    </a:lnTo>
                    <a:lnTo>
                      <a:pt x="0" y="288030"/>
                    </a:lnTo>
                    <a:close/>
                  </a:path>
                </a:pathLst>
              </a:custGeom>
              <a:gradFill>
                <a:gsLst>
                  <a:gs pos="15000">
                    <a:schemeClr val="tx1">
                      <a:lumMod val="72000"/>
                      <a:lumOff val="28000"/>
                    </a:schemeClr>
                  </a:gs>
                  <a:gs pos="100000">
                    <a:schemeClr val="tx1">
                      <a:lumMod val="31000"/>
                      <a:lumOff val="69000"/>
                    </a:schemeClr>
                  </a:gs>
                </a:gsLst>
                <a:lin ang="108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2701"/>
              </a:p>
            </p:txBody>
          </p:sp>
        </p:grpSp>
        <p:sp>
          <p:nvSpPr>
            <p:cNvPr id="6" name="Rounded Rectangle 1">
              <a:extLst>
                <a:ext uri="{FF2B5EF4-FFF2-40B4-BE49-F238E27FC236}">
                  <a16:creationId xmlns:a16="http://schemas.microsoft.com/office/drawing/2014/main" id="{A6234097-32B1-4E76-9AD3-68C323B69317}"/>
                </a:ext>
              </a:extLst>
            </p:cNvPr>
            <p:cNvSpPr/>
            <p:nvPr/>
          </p:nvSpPr>
          <p:spPr>
            <a:xfrm rot="14400000">
              <a:off x="5606012" y="4024339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2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7" name="Rounded Rectangle 1">
              <a:extLst>
                <a:ext uri="{FF2B5EF4-FFF2-40B4-BE49-F238E27FC236}">
                  <a16:creationId xmlns:a16="http://schemas.microsoft.com/office/drawing/2014/main" id="{DAF2D614-ABB7-4600-903E-9F26914B220D}"/>
                </a:ext>
              </a:extLst>
            </p:cNvPr>
            <p:cNvSpPr/>
            <p:nvPr/>
          </p:nvSpPr>
          <p:spPr>
            <a:xfrm rot="4400993">
              <a:off x="5833816" y="2266987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4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2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8" name="Rounded Rectangle 1">
              <a:extLst>
                <a:ext uri="{FF2B5EF4-FFF2-40B4-BE49-F238E27FC236}">
                  <a16:creationId xmlns:a16="http://schemas.microsoft.com/office/drawing/2014/main" id="{6F07804D-258B-4D0D-9663-C1CE1E3A4461}"/>
                </a:ext>
              </a:extLst>
            </p:cNvPr>
            <p:cNvSpPr/>
            <p:nvPr/>
          </p:nvSpPr>
          <p:spPr>
            <a:xfrm rot="9000000">
              <a:off x="6316872" y="3487189"/>
              <a:ext cx="971848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3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19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  <p:sp>
          <p:nvSpPr>
            <p:cNvPr id="9" name="Rounded Rectangle 1">
              <a:extLst>
                <a:ext uri="{FF2B5EF4-FFF2-40B4-BE49-F238E27FC236}">
                  <a16:creationId xmlns:a16="http://schemas.microsoft.com/office/drawing/2014/main" id="{9A72924E-7847-4E60-AEE8-7F8C9B3FE91E}"/>
                </a:ext>
              </a:extLst>
            </p:cNvPr>
            <p:cNvSpPr/>
            <p:nvPr/>
          </p:nvSpPr>
          <p:spPr>
            <a:xfrm rot="18596325">
              <a:off x="4851990" y="3080834"/>
              <a:ext cx="989547" cy="1217904"/>
            </a:xfrm>
            <a:custGeom>
              <a:avLst/>
              <a:gdLst/>
              <a:ahLst/>
              <a:cxnLst/>
              <a:rect l="l" t="t" r="r" b="b"/>
              <a:pathLst>
                <a:path w="936104" h="1152128">
                  <a:moveTo>
                    <a:pt x="156020" y="0"/>
                  </a:moveTo>
                  <a:lnTo>
                    <a:pt x="780084" y="0"/>
                  </a:lnTo>
                  <a:cubicBezTo>
                    <a:pt x="866251" y="0"/>
                    <a:pt x="936104" y="69853"/>
                    <a:pt x="936104" y="156020"/>
                  </a:cubicBezTo>
                  <a:lnTo>
                    <a:pt x="936104" y="346108"/>
                  </a:lnTo>
                  <a:cubicBezTo>
                    <a:pt x="915878" y="331325"/>
                    <a:pt x="890838" y="324036"/>
                    <a:pt x="864096" y="324036"/>
                  </a:cubicBezTo>
                  <a:cubicBezTo>
                    <a:pt x="784558" y="324036"/>
                    <a:pt x="720080" y="388514"/>
                    <a:pt x="720080" y="468052"/>
                  </a:cubicBezTo>
                  <a:cubicBezTo>
                    <a:pt x="720080" y="547590"/>
                    <a:pt x="784558" y="612068"/>
                    <a:pt x="864096" y="612068"/>
                  </a:cubicBezTo>
                  <a:cubicBezTo>
                    <a:pt x="890838" y="612068"/>
                    <a:pt x="915878" y="604779"/>
                    <a:pt x="936104" y="589997"/>
                  </a:cubicBezTo>
                  <a:lnTo>
                    <a:pt x="936104" y="780084"/>
                  </a:lnTo>
                  <a:cubicBezTo>
                    <a:pt x="936104" y="866251"/>
                    <a:pt x="866251" y="936104"/>
                    <a:pt x="780084" y="936104"/>
                  </a:cubicBezTo>
                  <a:lnTo>
                    <a:pt x="589997" y="936104"/>
                  </a:lnTo>
                  <a:cubicBezTo>
                    <a:pt x="604779" y="956330"/>
                    <a:pt x="612068" y="981370"/>
                    <a:pt x="612068" y="1008112"/>
                  </a:cubicBezTo>
                  <a:cubicBezTo>
                    <a:pt x="612068" y="1087650"/>
                    <a:pt x="547590" y="1152128"/>
                    <a:pt x="468052" y="1152128"/>
                  </a:cubicBezTo>
                  <a:cubicBezTo>
                    <a:pt x="388514" y="1152128"/>
                    <a:pt x="324036" y="1087650"/>
                    <a:pt x="324036" y="1008112"/>
                  </a:cubicBezTo>
                  <a:cubicBezTo>
                    <a:pt x="324036" y="981370"/>
                    <a:pt x="331325" y="956330"/>
                    <a:pt x="346108" y="936104"/>
                  </a:cubicBezTo>
                  <a:lnTo>
                    <a:pt x="156020" y="936104"/>
                  </a:lnTo>
                  <a:cubicBezTo>
                    <a:pt x="69853" y="936104"/>
                    <a:pt x="0" y="866251"/>
                    <a:pt x="0" y="780084"/>
                  </a:cubicBezTo>
                  <a:lnTo>
                    <a:pt x="0" y="156020"/>
                  </a:lnTo>
                  <a:cubicBezTo>
                    <a:pt x="0" y="69853"/>
                    <a:pt x="69853" y="0"/>
                    <a:pt x="156020" y="0"/>
                  </a:cubicBezTo>
                  <a:close/>
                </a:path>
              </a:pathLst>
            </a:custGeom>
            <a:solidFill>
              <a:schemeClr val="accent1"/>
            </a:solidFill>
            <a:ln w="15875">
              <a:gradFill>
                <a:gsLst>
                  <a:gs pos="0">
                    <a:schemeClr val="bg1"/>
                  </a:gs>
                  <a:gs pos="100000">
                    <a:schemeClr val="accent1">
                      <a:tint val="23500"/>
                      <a:satMod val="160000"/>
                      <a:alpha val="0"/>
                    </a:schemeClr>
                  </a:gs>
                </a:gsLst>
                <a:lin ang="54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1"/>
            </a:p>
          </p:txBody>
        </p:sp>
      </p:grp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type="body" sz="quarter" idx="10"/>
          </p:nvPr>
        </p:nvSpPr>
        <p:spPr bwMode="auto"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88897844"/>
              </p:ext>
            </p:extLst>
          </p:nvPr>
        </p:nvGraphicFramePr>
        <p:xfrm>
          <a:off x="852327" y="339509"/>
          <a:ext cx="10515599" cy="6248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branch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46545" y="5762985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5BEF72-4137-4B3E-9453-DB8D3E9D543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+mn-lt"/>
                <a:ea typeface="+mn-ea"/>
                <a:cs typeface="+mn-cs"/>
              </a:rPr>
              <a:t>Evaluación</a:t>
            </a:r>
            <a:endParaRPr lang="es-MX" sz="5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4294967295"/>
            <p:extLst>
              <p:ext uri="{D42A27DB-BD31-4B8C-83A1-F6EECF244321}">
                <p14:modId xmlns:p14="http://schemas.microsoft.com/office/powerpoint/2010/main" val="2316397526"/>
              </p:ext>
            </p:extLst>
          </p:nvPr>
        </p:nvGraphicFramePr>
        <p:xfrm>
          <a:off x="664029" y="1871662"/>
          <a:ext cx="6075508" cy="4325054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61771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12489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945306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97775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8306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181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50765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67177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6.2 Actividad 06 –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3029289569"/>
                  </a:ext>
                </a:extLst>
              </a:tr>
              <a:tr h="367177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Proyecto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28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2802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/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" name="TextBox 1">
            <a:extLst>
              <a:ext uri="{FF2B5EF4-FFF2-40B4-BE49-F238E27FC236}">
                <a16:creationId xmlns:a16="http://schemas.microsoft.com/office/drawing/2014/main" id="{DC143C56-7D23-439D-968A-16879E20F72F}"/>
              </a:ext>
            </a:extLst>
          </p:cNvPr>
          <p:cNvSpPr txBox="1"/>
          <p:nvPr/>
        </p:nvSpPr>
        <p:spPr>
          <a:xfrm>
            <a:off x="8329010" y="5156113"/>
            <a:ext cx="29609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10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pts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la auto y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co-evaluación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2C0D3C34-2C62-4671-B752-6401D8AC835B}"/>
              </a:ext>
            </a:extLst>
          </p:cNvPr>
          <p:cNvCxnSpPr>
            <a:cxnSpLocks/>
          </p:cNvCxnSpPr>
          <p:nvPr/>
        </p:nvCxnSpPr>
        <p:spPr>
          <a:xfrm flipH="1">
            <a:off x="6876661" y="5329502"/>
            <a:ext cx="1061927" cy="112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2412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Trabajar con Ubuntu</a:t>
            </a: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707571" y="1263379"/>
            <a:ext cx="5388429" cy="4000500"/>
          </a:xfrm>
          <a:prstGeom prst="rect">
            <a:avLst/>
          </a:prstGeom>
        </p:spPr>
        <p:txBody>
          <a:bodyPr/>
          <a:lstStyle/>
          <a:p>
            <a:pPr algn="ctr"/>
            <a:r>
              <a:rPr lang="es-MX" dirty="0">
                <a:solidFill>
                  <a:schemeClr val="accent1"/>
                </a:solidFill>
              </a:rPr>
              <a:t>Máquina Virtual 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336123" y="1263379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This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3" tooltip="https://blog.toright.com/posts/4411/%E5%B0%8F%E7%8C%B4%E5%AD%90%E4%B9%9F%E6%9C%83%E7%9A%84-ubuntu-desktop-14-04-%E5%AE%89%E8%A3%9D%E6%95%99%E5%AD%B8.html"/>
              </a:rPr>
              <a:t>Photo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by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Unknown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Author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licensed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under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 tooltip="https://creativecommons.org/licenses/by-nd/3.0/"/>
              </a:rPr>
              <a:t>CC BY-ND</a:t>
            </a:r>
            <a:endParaRPr kumimoji="0" lang="es-MX" sz="9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08526E8-463E-4D7B-A2DB-4C6C93AD7D7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410615" y="807595"/>
            <a:ext cx="11573197" cy="724247"/>
          </a:xfrm>
        </p:spPr>
        <p:txBody>
          <a:bodyPr/>
          <a:lstStyle/>
          <a:p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Bajar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una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m</a:t>
            </a:r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á</a:t>
            </a:r>
            <a:r>
              <a:rPr lang="en-US" sz="5400" b="1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quina</a:t>
            </a:r>
            <a:r>
              <a:rPr lang="en-US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virtual </a:t>
            </a:r>
            <a:r>
              <a:rPr lang="en-US" sz="5400" b="1" dirty="0">
                <a:solidFill>
                  <a:schemeClr val="accent1"/>
                </a:solidFill>
              </a:rPr>
              <a:t>(https://www.virtualbox.org)</a:t>
            </a:r>
            <a:endParaRPr lang="es-MX" dirty="0">
              <a:solidFill>
                <a:schemeClr val="accent1"/>
              </a:solidFill>
            </a:endParaRPr>
          </a:p>
        </p:txBody>
      </p: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380" y="2872903"/>
            <a:ext cx="8638781" cy="3563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8EBAF9B-EFDF-4BCF-AA52-3A587BF84B39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sz="5400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 en Microsoft Store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125408-FDF3-4868-B966-B7420C43794F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MX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mac</a:t>
            </a:r>
            <a:endParaRPr lang="es-MX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471057" y="1349591"/>
            <a:ext cx="7627938" cy="516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110574" y="365125"/>
            <a:ext cx="9405026" cy="1325563"/>
          </a:xfrm>
          <a:prstGeom prst="rect">
            <a:avLst/>
          </a:prstGeom>
        </p:spPr>
        <p:txBody>
          <a:bodyPr/>
          <a:lstStyle/>
          <a:p>
            <a:r>
              <a:rPr lang="es-MX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299114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999" y="2805918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git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Ubuntu: sudo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install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gcc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7AEFE0F-DC02-4FB8-B391-350B840D04FE}"/>
              </a:ext>
            </a:extLst>
          </p:cNvPr>
          <p:cNvSpPr txBox="1"/>
          <p:nvPr/>
        </p:nvSpPr>
        <p:spPr>
          <a:xfrm>
            <a:off x="481316" y="63971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apt-get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is for installing, upgrading, and cleaning packages</a:t>
            </a:r>
            <a:endParaRPr kumimoji="0" lang="es-MX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3F55D9-1674-413B-994D-FA1A1169514C}"/>
              </a:ext>
            </a:extLst>
          </p:cNvPr>
          <p:cNvSpPr txBox="1"/>
          <p:nvPr/>
        </p:nvSpPr>
        <p:spPr>
          <a:xfrm>
            <a:off x="5564744" y="351576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sudo</a:t>
            </a:r>
            <a:r>
              <a:rPr kumimoji="0" lang="es-MX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verifica en su lista de permisos y si está permitido la ejecución de ese comando para ese usuario, entonces Sudo se encarga de ejecutarlo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C317E3A-633F-4B78-AE8F-043307408E16}"/>
              </a:ext>
            </a:extLst>
          </p:cNvPr>
          <p:cNvSpPr txBox="1"/>
          <p:nvPr/>
        </p:nvSpPr>
        <p:spPr>
          <a:xfrm>
            <a:off x="9585913" y="6402301"/>
            <a:ext cx="2552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(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s-MX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Package</a:t>
            </a:r>
            <a:r>
              <a:rPr kumimoji="0" lang="es-MX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Tool)</a:t>
            </a:r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theme/theme1.xml><?xml version="1.0" encoding="utf-8"?>
<a:theme xmlns:a="http://schemas.openxmlformats.org/drawingml/2006/main" name="Cover and End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travel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BDFB"/>
      </a:accent1>
      <a:accent2>
        <a:srgbClr val="1ED0A6"/>
      </a:accent2>
      <a:accent3>
        <a:srgbClr val="1C82FF"/>
      </a:accent3>
      <a:accent4>
        <a:srgbClr val="565874"/>
      </a:accent4>
      <a:accent5>
        <a:srgbClr val="00BDFB"/>
      </a:accent5>
      <a:accent6>
        <a:srgbClr val="1ED0A6"/>
      </a:accent6>
      <a:hlink>
        <a:srgbClr val="262626"/>
      </a:hlink>
      <a:folHlink>
        <a:srgbClr val="262626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6182</TotalTime>
  <Words>2050</Words>
  <Application>Microsoft Office PowerPoint</Application>
  <PresentationFormat>Widescreen</PresentationFormat>
  <Paragraphs>300</Paragraphs>
  <Slides>36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36</vt:i4>
      </vt:variant>
    </vt:vector>
  </HeadingPairs>
  <TitlesOfParts>
    <vt:vector size="43" baseType="lpstr">
      <vt:lpstr>Arial</vt:lpstr>
      <vt:lpstr>Arial Unicode MS</vt:lpstr>
      <vt:lpstr>Calibri</vt:lpstr>
      <vt:lpstr>Times New Roman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Máquina Virtual </vt:lpstr>
      <vt:lpstr>PowerPoint Presentation</vt:lpstr>
      <vt:lpstr>PowerPoint Presentation</vt:lpstr>
      <vt:lpstr>PowerPoint Presentation</vt:lpstr>
      <vt:lpstr>Ubuntu</vt:lpstr>
      <vt:lpstr>Ubuntu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iOS</vt:lpstr>
      <vt:lpstr>Comandos</vt:lpstr>
      <vt:lpstr>PowerPoint Presentation</vt:lpstr>
      <vt:lpstr>PowerPoint Presentation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confilcto?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Luz Eunice Angeles Ochoa</cp:lastModifiedBy>
  <cp:revision>103</cp:revision>
  <dcterms:created xsi:type="dcterms:W3CDTF">2018-04-24T17:14:44Z</dcterms:created>
  <dcterms:modified xsi:type="dcterms:W3CDTF">2022-09-13T20:11:37Z</dcterms:modified>
</cp:coreProperties>
</file>